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</p:sldIdLst>
  <p:sldSz cx="12192000" cy="6858000"/>
  <p:notesSz cx="7104063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99"/>
    <a:srgbClr val="3366CC"/>
    <a:srgbClr val="0066CC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C6EA53-D340-4BED-8D5E-304FEE99D0B7}" v="4" dt="2022-10-12T10:11:22.1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élène Fruteau" userId="ccf815af-7776-4c38-b6ef-fbba8e93cbd2" providerId="ADAL" clId="{5BE137E0-1FE7-4407-A8AD-C878923ED1CB}"/>
    <pc:docChg chg="addSld modSld">
      <pc:chgData name="Hélène Fruteau" userId="ccf815af-7776-4c38-b6ef-fbba8e93cbd2" providerId="ADAL" clId="{5BE137E0-1FE7-4407-A8AD-C878923ED1CB}" dt="2022-10-04T06:16:31.672" v="2"/>
      <pc:docMkLst>
        <pc:docMk/>
      </pc:docMkLst>
      <pc:sldChg chg="add">
        <pc:chgData name="Hélène Fruteau" userId="ccf815af-7776-4c38-b6ef-fbba8e93cbd2" providerId="ADAL" clId="{5BE137E0-1FE7-4407-A8AD-C878923ED1CB}" dt="2022-10-04T06:15:53.138" v="0"/>
        <pc:sldMkLst>
          <pc:docMk/>
          <pc:sldMk cId="3150539488" sldId="259"/>
        </pc:sldMkLst>
      </pc:sldChg>
      <pc:sldChg chg="add">
        <pc:chgData name="Hélène Fruteau" userId="ccf815af-7776-4c38-b6ef-fbba8e93cbd2" providerId="ADAL" clId="{5BE137E0-1FE7-4407-A8AD-C878923ED1CB}" dt="2022-10-04T06:16:11.717" v="1"/>
        <pc:sldMkLst>
          <pc:docMk/>
          <pc:sldMk cId="3798290702" sldId="260"/>
        </pc:sldMkLst>
      </pc:sldChg>
      <pc:sldChg chg="add">
        <pc:chgData name="Hélène Fruteau" userId="ccf815af-7776-4c38-b6ef-fbba8e93cbd2" providerId="ADAL" clId="{5BE137E0-1FE7-4407-A8AD-C878923ED1CB}" dt="2022-10-04T06:16:31.672" v="2"/>
        <pc:sldMkLst>
          <pc:docMk/>
          <pc:sldMk cId="3863928818" sldId="262"/>
        </pc:sldMkLst>
      </pc:sldChg>
    </pc:docChg>
  </pc:docChgLst>
  <pc:docChgLst>
    <pc:chgData name="Hélène Fruteau" userId="ccf815af-7776-4c38-b6ef-fbba8e93cbd2" providerId="ADAL" clId="{83C6EA53-D340-4BED-8D5E-304FEE99D0B7}"/>
    <pc:docChg chg="undo custSel addSld modSld">
      <pc:chgData name="Hélène Fruteau" userId="ccf815af-7776-4c38-b6ef-fbba8e93cbd2" providerId="ADAL" clId="{83C6EA53-D340-4BED-8D5E-304FEE99D0B7}" dt="2022-10-12T10:12:18.266" v="1136" actId="1038"/>
      <pc:docMkLst>
        <pc:docMk/>
      </pc:docMkLst>
      <pc:sldChg chg="addSp delSp modSp">
        <pc:chgData name="Hélène Fruteau" userId="ccf815af-7776-4c38-b6ef-fbba8e93cbd2" providerId="ADAL" clId="{83C6EA53-D340-4BED-8D5E-304FEE99D0B7}" dt="2022-10-01T16:24:46.202" v="742" actId="478"/>
        <pc:sldMkLst>
          <pc:docMk/>
          <pc:sldMk cId="3627492710" sldId="257"/>
        </pc:sldMkLst>
        <pc:picChg chg="add del mod">
          <ac:chgData name="Hélène Fruteau" userId="ccf815af-7776-4c38-b6ef-fbba8e93cbd2" providerId="ADAL" clId="{83C6EA53-D340-4BED-8D5E-304FEE99D0B7}" dt="2022-10-01T16:24:46.202" v="742" actId="478"/>
          <ac:picMkLst>
            <pc:docMk/>
            <pc:sldMk cId="3627492710" sldId="257"/>
            <ac:picMk id="3" creationId="{1A73F9C9-87BB-5CA5-E762-1E61F4EB0B5A}"/>
          </ac:picMkLst>
        </pc:picChg>
      </pc:sldChg>
      <pc:sldChg chg="addSp delSp modSp new mod setBg">
        <pc:chgData name="Hélène Fruteau" userId="ccf815af-7776-4c38-b6ef-fbba8e93cbd2" providerId="ADAL" clId="{83C6EA53-D340-4BED-8D5E-304FEE99D0B7}" dt="2022-10-12T10:12:18.266" v="1136" actId="1038"/>
        <pc:sldMkLst>
          <pc:docMk/>
          <pc:sldMk cId="2797757672" sldId="258"/>
        </pc:sldMkLst>
        <pc:spChg chg="add mod">
          <ac:chgData name="Hélène Fruteau" userId="ccf815af-7776-4c38-b6ef-fbba8e93cbd2" providerId="ADAL" clId="{83C6EA53-D340-4BED-8D5E-304FEE99D0B7}" dt="2022-10-12T10:06:59.648" v="1042" actId="207"/>
          <ac:spMkLst>
            <pc:docMk/>
            <pc:sldMk cId="2797757672" sldId="258"/>
            <ac:spMk id="2" creationId="{10572FF7-D138-E7DF-77F1-E8666DE2B7D5}"/>
          </ac:spMkLst>
        </pc:spChg>
        <pc:spChg chg="add mod">
          <ac:chgData name="Hélène Fruteau" userId="ccf815af-7776-4c38-b6ef-fbba8e93cbd2" providerId="ADAL" clId="{83C6EA53-D340-4BED-8D5E-304FEE99D0B7}" dt="2022-10-12T10:07:08.133" v="1044" actId="113"/>
          <ac:spMkLst>
            <pc:docMk/>
            <pc:sldMk cId="2797757672" sldId="258"/>
            <ac:spMk id="3" creationId="{806FF588-C0F1-9B69-9185-389AA796C707}"/>
          </ac:spMkLst>
        </pc:spChg>
        <pc:spChg chg="add mod">
          <ac:chgData name="Hélène Fruteau" userId="ccf815af-7776-4c38-b6ef-fbba8e93cbd2" providerId="ADAL" clId="{83C6EA53-D340-4BED-8D5E-304FEE99D0B7}" dt="2022-10-12T10:07:40.045" v="1048" actId="113"/>
          <ac:spMkLst>
            <pc:docMk/>
            <pc:sldMk cId="2797757672" sldId="258"/>
            <ac:spMk id="4" creationId="{B47E7CE3-A3E3-5DD2-2C49-C0E217547307}"/>
          </ac:spMkLst>
        </pc:spChg>
        <pc:spChg chg="add mod">
          <ac:chgData name="Hélène Fruteau" userId="ccf815af-7776-4c38-b6ef-fbba8e93cbd2" providerId="ADAL" clId="{83C6EA53-D340-4BED-8D5E-304FEE99D0B7}" dt="2022-10-12T10:11:56.834" v="1108" actId="1037"/>
          <ac:spMkLst>
            <pc:docMk/>
            <pc:sldMk cId="2797757672" sldId="258"/>
            <ac:spMk id="5" creationId="{88289946-F3A5-2A71-237C-2F8E28CEB6F8}"/>
          </ac:spMkLst>
        </pc:spChg>
        <pc:spChg chg="add mod">
          <ac:chgData name="Hélène Fruteau" userId="ccf815af-7776-4c38-b6ef-fbba8e93cbd2" providerId="ADAL" clId="{83C6EA53-D340-4BED-8D5E-304FEE99D0B7}" dt="2022-10-12T10:11:46.489" v="1097" actId="1036"/>
          <ac:spMkLst>
            <pc:docMk/>
            <pc:sldMk cId="2797757672" sldId="258"/>
            <ac:spMk id="6" creationId="{45470F79-543F-B4FB-D043-6A809597F7FE}"/>
          </ac:spMkLst>
        </pc:spChg>
        <pc:spChg chg="add mod">
          <ac:chgData name="Hélène Fruteau" userId="ccf815af-7776-4c38-b6ef-fbba8e93cbd2" providerId="ADAL" clId="{83C6EA53-D340-4BED-8D5E-304FEE99D0B7}" dt="2022-10-12T10:11:51.731" v="1105" actId="1038"/>
          <ac:spMkLst>
            <pc:docMk/>
            <pc:sldMk cId="2797757672" sldId="258"/>
            <ac:spMk id="7" creationId="{AA201F91-5AD4-FC69-2F57-045FFF6998B3}"/>
          </ac:spMkLst>
        </pc:spChg>
        <pc:spChg chg="add mod">
          <ac:chgData name="Hélène Fruteau" userId="ccf815af-7776-4c38-b6ef-fbba8e93cbd2" providerId="ADAL" clId="{83C6EA53-D340-4BED-8D5E-304FEE99D0B7}" dt="2022-10-01T16:16:11.150" v="679" actId="113"/>
          <ac:spMkLst>
            <pc:docMk/>
            <pc:sldMk cId="2797757672" sldId="258"/>
            <ac:spMk id="8" creationId="{A38F7CC8-1723-AF2D-6E2F-F648AAAF0C03}"/>
          </ac:spMkLst>
        </pc:spChg>
        <pc:spChg chg="add mod">
          <ac:chgData name="Hélène Fruteau" userId="ccf815af-7776-4c38-b6ef-fbba8e93cbd2" providerId="ADAL" clId="{83C6EA53-D340-4BED-8D5E-304FEE99D0B7}" dt="2022-10-01T16:16:37.381" v="682" actId="113"/>
          <ac:spMkLst>
            <pc:docMk/>
            <pc:sldMk cId="2797757672" sldId="258"/>
            <ac:spMk id="9" creationId="{2A969248-3DC7-9D20-760E-258ADFB8A3E1}"/>
          </ac:spMkLst>
        </pc:spChg>
        <pc:spChg chg="add mod">
          <ac:chgData name="Hélène Fruteau" userId="ccf815af-7776-4c38-b6ef-fbba8e93cbd2" providerId="ADAL" clId="{83C6EA53-D340-4BED-8D5E-304FEE99D0B7}" dt="2022-10-12T10:12:18.266" v="1136" actId="1038"/>
          <ac:spMkLst>
            <pc:docMk/>
            <pc:sldMk cId="2797757672" sldId="258"/>
            <ac:spMk id="10" creationId="{1FDBBCF3-ED9F-63C0-82E2-3B9E62C0BFCD}"/>
          </ac:spMkLst>
        </pc:spChg>
        <pc:spChg chg="add mod">
          <ac:chgData name="Hélène Fruteau" userId="ccf815af-7776-4c38-b6ef-fbba8e93cbd2" providerId="ADAL" clId="{83C6EA53-D340-4BED-8D5E-304FEE99D0B7}" dt="2022-10-12T10:08:54.370" v="1057" actId="1076"/>
          <ac:spMkLst>
            <pc:docMk/>
            <pc:sldMk cId="2797757672" sldId="258"/>
            <ac:spMk id="14" creationId="{C4319B62-AD91-B390-396E-10077DED02CF}"/>
          </ac:spMkLst>
        </pc:spChg>
        <pc:spChg chg="add del mod">
          <ac:chgData name="Hélène Fruteau" userId="ccf815af-7776-4c38-b6ef-fbba8e93cbd2" providerId="ADAL" clId="{83C6EA53-D340-4BED-8D5E-304FEE99D0B7}" dt="2022-10-12T10:08:42.219" v="1056"/>
          <ac:spMkLst>
            <pc:docMk/>
            <pc:sldMk cId="2797757672" sldId="258"/>
            <ac:spMk id="15" creationId="{14E66771-3BAA-BE73-1BEA-22B98D85DDC7}"/>
          </ac:spMkLst>
        </pc:spChg>
        <pc:spChg chg="add del">
          <ac:chgData name="Hélène Fruteau" userId="ccf815af-7776-4c38-b6ef-fbba8e93cbd2" providerId="ADAL" clId="{83C6EA53-D340-4BED-8D5E-304FEE99D0B7}" dt="2022-10-01T16:21:41.342" v="730" actId="478"/>
          <ac:spMkLst>
            <pc:docMk/>
            <pc:sldMk cId="2797757672" sldId="258"/>
            <ac:spMk id="15" creationId="{2AEEA089-F29D-DF1E-F301-0DEED3394BAA}"/>
          </ac:spMkLst>
        </pc:spChg>
        <pc:spChg chg="add del">
          <ac:chgData name="Hélène Fruteau" userId="ccf815af-7776-4c38-b6ef-fbba8e93cbd2" providerId="ADAL" clId="{83C6EA53-D340-4BED-8D5E-304FEE99D0B7}" dt="2022-10-01T16:22:43.991" v="732" actId="478"/>
          <ac:spMkLst>
            <pc:docMk/>
            <pc:sldMk cId="2797757672" sldId="258"/>
            <ac:spMk id="16" creationId="{03FF19F4-E976-C384-5569-A91D6EF2DC3C}"/>
          </ac:spMkLst>
        </pc:spChg>
        <pc:spChg chg="add mod">
          <ac:chgData name="Hélène Fruteau" userId="ccf815af-7776-4c38-b6ef-fbba8e93cbd2" providerId="ADAL" clId="{83C6EA53-D340-4BED-8D5E-304FEE99D0B7}" dt="2022-10-12T10:09:01.312" v="1058" actId="1076"/>
          <ac:spMkLst>
            <pc:docMk/>
            <pc:sldMk cId="2797757672" sldId="258"/>
            <ac:spMk id="16" creationId="{E51E4A79-75BF-A502-8141-E3ABA1ADC348}"/>
          </ac:spMkLst>
        </pc:spChg>
        <pc:spChg chg="add del mod">
          <ac:chgData name="Hélène Fruteau" userId="ccf815af-7776-4c38-b6ef-fbba8e93cbd2" providerId="ADAL" clId="{83C6EA53-D340-4BED-8D5E-304FEE99D0B7}" dt="2022-10-12T10:08:42.219" v="1054" actId="478"/>
          <ac:spMkLst>
            <pc:docMk/>
            <pc:sldMk cId="2797757672" sldId="258"/>
            <ac:spMk id="22" creationId="{A111CFAA-CFE9-EAFD-80F4-13276EDAF08D}"/>
          </ac:spMkLst>
        </pc:spChg>
        <pc:spChg chg="add mod">
          <ac:chgData name="Hélène Fruteau" userId="ccf815af-7776-4c38-b6ef-fbba8e93cbd2" providerId="ADAL" clId="{83C6EA53-D340-4BED-8D5E-304FEE99D0B7}" dt="2022-10-12T10:10:55.285" v="1068" actId="1076"/>
          <ac:spMkLst>
            <pc:docMk/>
            <pc:sldMk cId="2797757672" sldId="258"/>
            <ac:spMk id="26" creationId="{A3644E02-F202-A7E3-7A86-C94B63AC71B5}"/>
          </ac:spMkLst>
        </pc:spChg>
        <pc:spChg chg="add mod">
          <ac:chgData name="Hélène Fruteau" userId="ccf815af-7776-4c38-b6ef-fbba8e93cbd2" providerId="ADAL" clId="{83C6EA53-D340-4BED-8D5E-304FEE99D0B7}" dt="2022-10-12T10:12:04.662" v="1128" actId="1038"/>
          <ac:spMkLst>
            <pc:docMk/>
            <pc:sldMk cId="2797757672" sldId="258"/>
            <ac:spMk id="27" creationId="{DC5BF569-CDC7-E026-333B-B1B1195BD458}"/>
          </ac:spMkLst>
        </pc:spChg>
        <pc:spChg chg="add mod">
          <ac:chgData name="Hélène Fruteau" userId="ccf815af-7776-4c38-b6ef-fbba8e93cbd2" providerId="ADAL" clId="{83C6EA53-D340-4BED-8D5E-304FEE99D0B7}" dt="2022-10-12T10:11:29.265" v="1072" actId="1076"/>
          <ac:spMkLst>
            <pc:docMk/>
            <pc:sldMk cId="2797757672" sldId="258"/>
            <ac:spMk id="28" creationId="{C565539F-4F03-6952-019A-677EB70E11CD}"/>
          </ac:spMkLst>
        </pc:spChg>
        <pc:picChg chg="add mod">
          <ac:chgData name="Hélène Fruteau" userId="ccf815af-7776-4c38-b6ef-fbba8e93cbd2" providerId="ADAL" clId="{83C6EA53-D340-4BED-8D5E-304FEE99D0B7}" dt="2022-10-01T16:16:29.880" v="681" actId="167"/>
          <ac:picMkLst>
            <pc:docMk/>
            <pc:sldMk cId="2797757672" sldId="258"/>
            <ac:picMk id="11" creationId="{B94D9491-5EB9-35AB-510A-EF18852CF739}"/>
          </ac:picMkLst>
        </pc:picChg>
        <pc:picChg chg="add mod">
          <ac:chgData name="Hélène Fruteau" userId="ccf815af-7776-4c38-b6ef-fbba8e93cbd2" providerId="ADAL" clId="{83C6EA53-D340-4BED-8D5E-304FEE99D0B7}" dt="2022-10-01T16:22:53.855" v="733" actId="167"/>
          <ac:picMkLst>
            <pc:docMk/>
            <pc:sldMk cId="2797757672" sldId="258"/>
            <ac:picMk id="12" creationId="{4E452B70-55F3-1390-85B4-9D5F5C3AC06F}"/>
          </ac:picMkLst>
        </pc:picChg>
        <pc:picChg chg="add mod">
          <ac:chgData name="Hélène Fruteau" userId="ccf815af-7776-4c38-b6ef-fbba8e93cbd2" providerId="ADAL" clId="{83C6EA53-D340-4BED-8D5E-304FEE99D0B7}" dt="2022-10-01T16:15:56.525" v="678" actId="167"/>
          <ac:picMkLst>
            <pc:docMk/>
            <pc:sldMk cId="2797757672" sldId="258"/>
            <ac:picMk id="13" creationId="{071967F1-D081-3514-97EE-5EE90D76913A}"/>
          </ac:picMkLst>
        </pc:picChg>
        <pc:picChg chg="add mod">
          <ac:chgData name="Hélène Fruteau" userId="ccf815af-7776-4c38-b6ef-fbba8e93cbd2" providerId="ADAL" clId="{83C6EA53-D340-4BED-8D5E-304FEE99D0B7}" dt="2022-10-01T16:24:59.147" v="743" actId="1076"/>
          <ac:picMkLst>
            <pc:docMk/>
            <pc:sldMk cId="2797757672" sldId="258"/>
            <ac:picMk id="17" creationId="{5F700CEF-F9AE-5629-B529-0807CF73D956}"/>
          </ac:picMkLst>
        </pc:picChg>
        <pc:picChg chg="add mod">
          <ac:chgData name="Hélène Fruteau" userId="ccf815af-7776-4c38-b6ef-fbba8e93cbd2" providerId="ADAL" clId="{83C6EA53-D340-4BED-8D5E-304FEE99D0B7}" dt="2022-10-01T16:25:13.741" v="745" actId="1076"/>
          <ac:picMkLst>
            <pc:docMk/>
            <pc:sldMk cId="2797757672" sldId="258"/>
            <ac:picMk id="18" creationId="{1AB8910A-6EF9-2E05-32D5-3D699FD22709}"/>
          </ac:picMkLst>
        </pc:picChg>
        <pc:picChg chg="add mod">
          <ac:chgData name="Hélène Fruteau" userId="ccf815af-7776-4c38-b6ef-fbba8e93cbd2" providerId="ADAL" clId="{83C6EA53-D340-4BED-8D5E-304FEE99D0B7}" dt="2022-10-01T16:25:30.327" v="750" actId="1076"/>
          <ac:picMkLst>
            <pc:docMk/>
            <pc:sldMk cId="2797757672" sldId="258"/>
            <ac:picMk id="19" creationId="{9E12523F-07AB-31B3-823E-76E74219752D}"/>
          </ac:picMkLst>
        </pc:picChg>
        <pc:picChg chg="add mod">
          <ac:chgData name="Hélène Fruteau" userId="ccf815af-7776-4c38-b6ef-fbba8e93cbd2" providerId="ADAL" clId="{83C6EA53-D340-4BED-8D5E-304FEE99D0B7}" dt="2022-10-01T16:26:51.307" v="828" actId="1035"/>
          <ac:picMkLst>
            <pc:docMk/>
            <pc:sldMk cId="2797757672" sldId="258"/>
            <ac:picMk id="20" creationId="{98515932-C7B2-7BF6-C07B-E5124772BAAD}"/>
          </ac:picMkLst>
        </pc:picChg>
        <pc:picChg chg="add mod">
          <ac:chgData name="Hélène Fruteau" userId="ccf815af-7776-4c38-b6ef-fbba8e93cbd2" providerId="ADAL" clId="{83C6EA53-D340-4BED-8D5E-304FEE99D0B7}" dt="2022-10-01T16:32:39.791" v="948" actId="1038"/>
          <ac:picMkLst>
            <pc:docMk/>
            <pc:sldMk cId="2797757672" sldId="258"/>
            <ac:picMk id="21" creationId="{94F480B6-B8A6-3C0D-85E0-9F6672C19FD8}"/>
          </ac:picMkLst>
        </pc:picChg>
        <pc:picChg chg="add del mod">
          <ac:chgData name="Hélène Fruteau" userId="ccf815af-7776-4c38-b6ef-fbba8e93cbd2" providerId="ADAL" clId="{83C6EA53-D340-4BED-8D5E-304FEE99D0B7}" dt="2022-10-01T16:32:34.916" v="933" actId="478"/>
          <ac:picMkLst>
            <pc:docMk/>
            <pc:sldMk cId="2797757672" sldId="258"/>
            <ac:picMk id="22" creationId="{545D05D9-363A-2757-D75B-22801B5382D0}"/>
          </ac:picMkLst>
        </pc:picChg>
        <pc:picChg chg="add mod">
          <ac:chgData name="Hélène Fruteau" userId="ccf815af-7776-4c38-b6ef-fbba8e93cbd2" providerId="ADAL" clId="{83C6EA53-D340-4BED-8D5E-304FEE99D0B7}" dt="2022-10-01T16:27:29.923" v="858" actId="1038"/>
          <ac:picMkLst>
            <pc:docMk/>
            <pc:sldMk cId="2797757672" sldId="258"/>
            <ac:picMk id="23" creationId="{ABBB2762-A3B6-30EF-CB77-8F80C4D8383B}"/>
          </ac:picMkLst>
        </pc:picChg>
        <pc:picChg chg="add mod">
          <ac:chgData name="Hélène Fruteau" userId="ccf815af-7776-4c38-b6ef-fbba8e93cbd2" providerId="ADAL" clId="{83C6EA53-D340-4BED-8D5E-304FEE99D0B7}" dt="2022-10-01T16:27:24.897" v="846" actId="1038"/>
          <ac:picMkLst>
            <pc:docMk/>
            <pc:sldMk cId="2797757672" sldId="258"/>
            <ac:picMk id="24" creationId="{E79AF506-24A9-348B-6BF9-12B653310602}"/>
          </ac:picMkLst>
        </pc:picChg>
        <pc:picChg chg="add mod">
          <ac:chgData name="Hélène Fruteau" userId="ccf815af-7776-4c38-b6ef-fbba8e93cbd2" providerId="ADAL" clId="{83C6EA53-D340-4BED-8D5E-304FEE99D0B7}" dt="2022-10-01T16:27:50.394" v="928" actId="1035"/>
          <ac:picMkLst>
            <pc:docMk/>
            <pc:sldMk cId="2797757672" sldId="258"/>
            <ac:picMk id="25" creationId="{96EF12FD-56EB-9C83-C10B-071A83BA9CCB}"/>
          </ac:picMkLst>
        </pc:picChg>
        <pc:picChg chg="add mod">
          <ac:chgData name="Hélène Fruteau" userId="ccf815af-7776-4c38-b6ef-fbba8e93cbd2" providerId="ADAL" clId="{83C6EA53-D340-4BED-8D5E-304FEE99D0B7}" dt="2022-10-01T16:25:20.355" v="747" actId="1076"/>
          <ac:picMkLst>
            <pc:docMk/>
            <pc:sldMk cId="2797757672" sldId="258"/>
            <ac:picMk id="1026" creationId="{A4BD580D-442F-8B9D-CEA5-5D3DDBCEBC86}"/>
          </ac:picMkLst>
        </pc:picChg>
        <pc:picChg chg="add del mod ord">
          <ac:chgData name="Hélène Fruteau" userId="ccf815af-7776-4c38-b6ef-fbba8e93cbd2" providerId="ADAL" clId="{83C6EA53-D340-4BED-8D5E-304FEE99D0B7}" dt="2022-10-01T15:37:13.150" v="36" actId="478"/>
          <ac:picMkLst>
            <pc:docMk/>
            <pc:sldMk cId="2797757672" sldId="258"/>
            <ac:picMk id="1026" creationId="{F0BAB88D-4251-2E07-4DA5-8B78D20A1DA7}"/>
          </ac:picMkLst>
        </pc:picChg>
        <pc:picChg chg="add del mod ord">
          <ac:chgData name="Hélène Fruteau" userId="ccf815af-7776-4c38-b6ef-fbba8e93cbd2" providerId="ADAL" clId="{83C6EA53-D340-4BED-8D5E-304FEE99D0B7}" dt="2022-10-01T15:37:15.513" v="37" actId="478"/>
          <ac:picMkLst>
            <pc:docMk/>
            <pc:sldMk cId="2797757672" sldId="258"/>
            <ac:picMk id="1028" creationId="{F4C6AB74-75AB-0A5F-145F-00C43A1ADB50}"/>
          </ac:picMkLst>
        </pc:picChg>
        <pc:picChg chg="add del mod ord">
          <ac:chgData name="Hélène Fruteau" userId="ccf815af-7776-4c38-b6ef-fbba8e93cbd2" providerId="ADAL" clId="{83C6EA53-D340-4BED-8D5E-304FEE99D0B7}" dt="2022-10-01T15:37:11.589" v="35" actId="478"/>
          <ac:picMkLst>
            <pc:docMk/>
            <pc:sldMk cId="2797757672" sldId="258"/>
            <ac:picMk id="1030" creationId="{D911CA6C-43F2-885E-7612-EA0B3F24D3FD}"/>
          </ac:picMkLst>
        </pc:picChg>
        <pc:picChg chg="add del mod">
          <ac:chgData name="Hélène Fruteau" userId="ccf815af-7776-4c38-b6ef-fbba8e93cbd2" providerId="ADAL" clId="{83C6EA53-D340-4BED-8D5E-304FEE99D0B7}" dt="2022-10-01T15:51:07.591" v="65" actId="478"/>
          <ac:picMkLst>
            <pc:docMk/>
            <pc:sldMk cId="2797757672" sldId="258"/>
            <ac:picMk id="1032" creationId="{F73D77D1-6ECA-6E80-9699-6CED24B3FC9C}"/>
          </ac:picMkLst>
        </pc:picChg>
        <pc:picChg chg="add del mod">
          <ac:chgData name="Hélène Fruteau" userId="ccf815af-7776-4c38-b6ef-fbba8e93cbd2" providerId="ADAL" clId="{83C6EA53-D340-4BED-8D5E-304FEE99D0B7}" dt="2022-10-01T15:44:33.678" v="57" actId="478"/>
          <ac:picMkLst>
            <pc:docMk/>
            <pc:sldMk cId="2797757672" sldId="258"/>
            <ac:picMk id="1034" creationId="{AE95DB65-BD5D-99CE-E8A5-C8831D44B188}"/>
          </ac:picMkLst>
        </pc:picChg>
        <pc:picChg chg="add mod">
          <ac:chgData name="Hélène Fruteau" userId="ccf815af-7776-4c38-b6ef-fbba8e93cbd2" providerId="ADAL" clId="{83C6EA53-D340-4BED-8D5E-304FEE99D0B7}" dt="2022-10-01T16:26:41.269" v="825" actId="1036"/>
          <ac:picMkLst>
            <pc:docMk/>
            <pc:sldMk cId="2797757672" sldId="258"/>
            <ac:picMk id="1036" creationId="{3F71FE59-FD83-157B-A216-8170BFD68EC5}"/>
          </ac:picMkLst>
        </pc:picChg>
        <pc:picChg chg="add del mod">
          <ac:chgData name="Hélène Fruteau" userId="ccf815af-7776-4c38-b6ef-fbba8e93cbd2" providerId="ADAL" clId="{83C6EA53-D340-4BED-8D5E-304FEE99D0B7}" dt="2022-10-01T15:44:43.935" v="59" actId="478"/>
          <ac:picMkLst>
            <pc:docMk/>
            <pc:sldMk cId="2797757672" sldId="258"/>
            <ac:picMk id="1038" creationId="{63B52CBD-AB1E-033F-A326-409FC6463377}"/>
          </ac:picMkLst>
        </pc:picChg>
        <pc:picChg chg="add mod">
          <ac:chgData name="Hélène Fruteau" userId="ccf815af-7776-4c38-b6ef-fbba8e93cbd2" providerId="ADAL" clId="{83C6EA53-D340-4BED-8D5E-304FEE99D0B7}" dt="2022-10-01T16:25:37.196" v="769" actId="1037"/>
          <ac:picMkLst>
            <pc:docMk/>
            <pc:sldMk cId="2797757672" sldId="258"/>
            <ac:picMk id="1040" creationId="{20C59C55-6E85-987F-2C5F-3B758279293D}"/>
          </ac:picMkLst>
        </pc:picChg>
        <pc:picChg chg="add del mod">
          <ac:chgData name="Hélène Fruteau" userId="ccf815af-7776-4c38-b6ef-fbba8e93cbd2" providerId="ADAL" clId="{83C6EA53-D340-4BED-8D5E-304FEE99D0B7}" dt="2022-10-01T15:52:27.622" v="129" actId="478"/>
          <ac:picMkLst>
            <pc:docMk/>
            <pc:sldMk cId="2797757672" sldId="258"/>
            <ac:picMk id="1042" creationId="{78767351-9AE0-CE83-77A9-8EDC64B98837}"/>
          </ac:picMkLst>
        </pc:picChg>
        <pc:picChg chg="add mod">
          <ac:chgData name="Hélène Fruteau" userId="ccf815af-7776-4c38-b6ef-fbba8e93cbd2" providerId="ADAL" clId="{83C6EA53-D340-4BED-8D5E-304FEE99D0B7}" dt="2022-10-01T15:58:30.005" v="354" actId="1036"/>
          <ac:picMkLst>
            <pc:docMk/>
            <pc:sldMk cId="2797757672" sldId="258"/>
            <ac:picMk id="1044" creationId="{68360796-ABEC-B181-E7D5-BE98E37558A3}"/>
          </ac:picMkLst>
        </pc:picChg>
        <pc:picChg chg="add mod">
          <ac:chgData name="Hélène Fruteau" userId="ccf815af-7776-4c38-b6ef-fbba8e93cbd2" providerId="ADAL" clId="{83C6EA53-D340-4BED-8D5E-304FEE99D0B7}" dt="2022-10-01T16:16:20.516" v="680" actId="167"/>
          <ac:picMkLst>
            <pc:docMk/>
            <pc:sldMk cId="2797757672" sldId="258"/>
            <ac:picMk id="1046" creationId="{D2DCA2AE-7F00-89A4-B767-A2FB60685177}"/>
          </ac:picMkLst>
        </pc:picChg>
        <pc:cxnChg chg="add del">
          <ac:chgData name="Hélène Fruteau" userId="ccf815af-7776-4c38-b6ef-fbba8e93cbd2" providerId="ADAL" clId="{83C6EA53-D340-4BED-8D5E-304FEE99D0B7}" dt="2022-10-01T15:35:41.150" v="15" actId="26606"/>
          <ac:cxnSpMkLst>
            <pc:docMk/>
            <pc:sldMk cId="2797757672" sldId="258"/>
            <ac:cxnSpMk id="1035" creationId="{DCD67800-37AC-4E14-89B0-F79DCB3FB86D}"/>
          </ac:cxnSpMkLst>
        </pc:cxnChg>
        <pc:cxnChg chg="add del">
          <ac:chgData name="Hélène Fruteau" userId="ccf815af-7776-4c38-b6ef-fbba8e93cbd2" providerId="ADAL" clId="{83C6EA53-D340-4BED-8D5E-304FEE99D0B7}" dt="2022-10-01T15:35:41.150" v="15" actId="26606"/>
          <ac:cxnSpMkLst>
            <pc:docMk/>
            <pc:sldMk cId="2797757672" sldId="258"/>
            <ac:cxnSpMk id="1037" creationId="{20F1788F-A5AE-4188-8274-F7F2E3833ECD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6EC801-D8C8-1AE8-C824-C0067ED2E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48183AA-1997-D2FA-56C7-F21D7FA87A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2FA7E5F-7F56-908F-FCA3-D4C84D57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7950E-6125-41CE-B7DC-E6C1A41180E9}" type="datetimeFigureOut">
              <a:rPr lang="fr-CH" smtClean="0"/>
              <a:t>12.10.2022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62FFB37-CCA7-A627-828E-956ABB23B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48D4A6C-1A72-BADA-015F-4B97E2E48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ED561-E44C-45E9-8E03-D1DBCC58E68A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934853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8342D4-A1DB-9746-E26F-D920D0C83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F398E7-2BB5-25CB-D020-696E703F0E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FF72062-BA05-773F-81C0-B00E6AB69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7950E-6125-41CE-B7DC-E6C1A41180E9}" type="datetimeFigureOut">
              <a:rPr lang="fr-CH" smtClean="0"/>
              <a:t>12.10.2022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7A629BD-9726-2862-5DE0-4A27DBD81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7B340EA-73FC-FB9F-2396-B167CE3C4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ED561-E44C-45E9-8E03-D1DBCC58E68A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02099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83B1029-DE27-3889-2530-04793B47DC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9A51FB4-90E2-059E-40A7-9AB3A724FE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C18BFC8-8564-E867-D358-4EBA5B557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7950E-6125-41CE-B7DC-E6C1A41180E9}" type="datetimeFigureOut">
              <a:rPr lang="fr-CH" smtClean="0"/>
              <a:t>12.10.2022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4BADC3-9A89-44A9-CC10-326756160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E3A17A9-36F6-1FD6-20B0-07EB4F2B4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ED561-E44C-45E9-8E03-D1DBCC58E68A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991234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8EE58F-D0F1-7EDB-FD60-33F8B5DCB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3EAC6D-9EA5-865C-8E71-4F4E576A7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884AE71-A6DD-807D-43E7-30B97DF27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7950E-6125-41CE-B7DC-E6C1A41180E9}" type="datetimeFigureOut">
              <a:rPr lang="fr-CH" smtClean="0"/>
              <a:t>12.10.2022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22EFBF1-A9B2-6012-5747-561417345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C450E0-D0E6-97BD-A1AA-C5C3A304C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ED561-E44C-45E9-8E03-D1DBCC58E68A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503387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041549-2745-39BB-BF61-780CB8D9A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B3B6C6B-4FF8-6663-599E-33CED197B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98DB9DB-1772-2214-900F-BECB827FE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7950E-6125-41CE-B7DC-E6C1A41180E9}" type="datetimeFigureOut">
              <a:rPr lang="fr-CH" smtClean="0"/>
              <a:t>12.10.2022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1D8A7E-0772-FAB8-4CB7-734F1792C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8BBED70-88A3-6330-A0DC-BA8CE4248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ED561-E44C-45E9-8E03-D1DBCC58E68A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942422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A187A0-7135-838D-2C43-19E908E81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39AA7B7-931F-8B2A-1563-791609FEE0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D6280A2-3DC9-70F6-5A90-6E3F96E3B4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8B895EB-1A53-78C3-A4DB-D52BCDA16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7950E-6125-41CE-B7DC-E6C1A41180E9}" type="datetimeFigureOut">
              <a:rPr lang="fr-CH" smtClean="0"/>
              <a:t>12.10.2022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43595C5-0E92-ABB7-75C2-A6E0BA72D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C867455-854A-41A5-6BE0-BD7D924E4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ED561-E44C-45E9-8E03-D1DBCC58E68A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420097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E5E322-2FB3-3033-8075-B1E3E8CBC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F4E9710-16B7-AA98-212E-AAD5914D34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658D455-B74D-E5D2-B33E-771E188220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FE15E4B-38B2-E6AA-8059-BE729930D7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14E8C12-AAD6-804A-3BB6-702D16E129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2A6EBB8-93D3-7F5B-E376-8EE4E4614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7950E-6125-41CE-B7DC-E6C1A41180E9}" type="datetimeFigureOut">
              <a:rPr lang="fr-CH" smtClean="0"/>
              <a:t>12.10.2022</a:t>
            </a:fld>
            <a:endParaRPr lang="fr-CH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1649E61-08EA-8986-2532-F34BBBF29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3EBFC6B-B299-F0E9-82D4-1FB553357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ED561-E44C-45E9-8E03-D1DBCC58E68A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011907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5778C1-2876-E2B1-C818-D3133A1D2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024587B-1611-C85D-61CC-BFD8980B2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7950E-6125-41CE-B7DC-E6C1A41180E9}" type="datetimeFigureOut">
              <a:rPr lang="fr-CH" smtClean="0"/>
              <a:t>12.10.2022</a:t>
            </a:fld>
            <a:endParaRPr lang="fr-CH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5B0E56C-5FBD-5FBE-9A40-D69988F5E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BCB5E71-CB6B-3423-3BC3-3031459CC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ED561-E44C-45E9-8E03-D1DBCC58E68A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337498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DCAA3BB-5496-6DD7-DE86-44D9F93E0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7950E-6125-41CE-B7DC-E6C1A41180E9}" type="datetimeFigureOut">
              <a:rPr lang="fr-CH" smtClean="0"/>
              <a:t>12.10.2022</a:t>
            </a:fld>
            <a:endParaRPr lang="fr-CH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35D09F4-5877-628B-B07E-6E09AD357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6BA724F-5CE1-F26D-FA8C-25BFE152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ED561-E44C-45E9-8E03-D1DBCC58E68A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308363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AAAAE9-1657-D674-87CC-BE3739160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3EDE82E-DBCE-9F7E-F5F4-CE9B6D18CC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C2D872D-51EB-3BF1-A4C9-28014B3147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C69B3B7-D89F-06A8-20BF-24CFF85C4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7950E-6125-41CE-B7DC-E6C1A41180E9}" type="datetimeFigureOut">
              <a:rPr lang="fr-CH" smtClean="0"/>
              <a:t>12.10.2022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AF3B07D-725F-5B68-571F-F2838CA9B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E9C8629-4361-E30C-3359-7D9B7E27F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ED561-E44C-45E9-8E03-D1DBCC58E68A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751670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0FAAC9-718E-A525-5337-E06DAFB7A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BE2BA41-D80A-56F6-8AF2-F724463B32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443C261-9F6F-22B9-F153-06B149F2F5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DC6F3A5-04CA-F40F-03D1-ED6DA4151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7950E-6125-41CE-B7DC-E6C1A41180E9}" type="datetimeFigureOut">
              <a:rPr lang="fr-CH" smtClean="0"/>
              <a:t>12.10.2022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A49E465-8399-BC8C-F690-275BA8567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E61E594-FFDD-94A0-D0AF-812F15DEE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ED561-E44C-45E9-8E03-D1DBCC58E68A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213462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E7FE3F2-A94B-1B1B-5D52-74EBC7B1D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00DDA8F-AD76-D675-4277-4CE492281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108F51-1CD1-6C5F-A559-F075DDE04B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97950E-6125-41CE-B7DC-E6C1A41180E9}" type="datetimeFigureOut">
              <a:rPr lang="fr-CH" smtClean="0"/>
              <a:t>12.10.2022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84CF6EC-34A8-02DD-3E62-71102A4D6D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84EE40-375A-3C1E-AF42-4A1EB51B04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ED561-E44C-45E9-8E03-D1DBCC58E68A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676175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2D75056-571F-720C-463D-65D99A728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08" y="1034796"/>
            <a:ext cx="8897586" cy="4346326"/>
          </a:xfrm>
          <a:prstGeom prst="rect">
            <a:avLst/>
          </a:prstGeom>
        </p:spPr>
      </p:pic>
      <p:pic>
        <p:nvPicPr>
          <p:cNvPr id="6" name="Image 5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1DF3425D-A850-0B1D-8E52-824776D167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947" y="5527101"/>
            <a:ext cx="1790826" cy="426766"/>
          </a:xfrm>
          <a:prstGeom prst="rect">
            <a:avLst/>
          </a:prstGeom>
        </p:spPr>
      </p:pic>
      <p:pic>
        <p:nvPicPr>
          <p:cNvPr id="7" name="Image 6" descr="Une image contenant texte, horloge&#10;&#10;Description générée automatiquement">
            <a:extLst>
              <a:ext uri="{FF2B5EF4-FFF2-40B4-BE49-F238E27FC236}">
                <a16:creationId xmlns:a16="http://schemas.microsoft.com/office/drawing/2014/main" id="{1B491A57-3D0F-F224-4B18-2C8652BC07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123" y="5535862"/>
            <a:ext cx="1338029" cy="426766"/>
          </a:xfrm>
          <a:prstGeom prst="rect">
            <a:avLst/>
          </a:prstGeom>
        </p:spPr>
      </p:pic>
      <p:pic>
        <p:nvPicPr>
          <p:cNvPr id="9" name="Graphique 8">
            <a:extLst>
              <a:ext uri="{FF2B5EF4-FFF2-40B4-BE49-F238E27FC236}">
                <a16:creationId xmlns:a16="http://schemas.microsoft.com/office/drawing/2014/main" id="{54AEE82F-31B7-6DE9-C205-00F31E2BD6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11326" y="5513693"/>
            <a:ext cx="1492956" cy="43343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C5891F2-9A31-171B-2502-F622B227E61A}"/>
              </a:ext>
            </a:extLst>
          </p:cNvPr>
          <p:cNvSpPr txBox="1"/>
          <p:nvPr/>
        </p:nvSpPr>
        <p:spPr>
          <a:xfrm>
            <a:off x="4594463" y="5527096"/>
            <a:ext cx="1090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rgbClr val="663300"/>
                </a:solidFill>
              </a:rPr>
              <a:t>Partenaires</a:t>
            </a:r>
          </a:p>
          <a:p>
            <a:pPr algn="ctr"/>
            <a:r>
              <a:rPr lang="fr-FR" sz="1200" b="1" dirty="0">
                <a:solidFill>
                  <a:srgbClr val="663300"/>
                </a:solidFill>
              </a:rPr>
              <a:t> presse:</a:t>
            </a:r>
            <a:endParaRPr lang="fr-CH" sz="1200" b="1" dirty="0">
              <a:solidFill>
                <a:srgbClr val="663300"/>
              </a:solidFill>
            </a:endParaRPr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F556FA28-75CD-A1C3-0C3B-68C64DC34F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29386" y="433952"/>
            <a:ext cx="1244757" cy="47833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2638684-A1EC-A8B9-8E57-81DC26699E5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291" y="216026"/>
            <a:ext cx="3084896" cy="747124"/>
          </a:xfrm>
          <a:prstGeom prst="rect">
            <a:avLst/>
          </a:prstGeom>
        </p:spPr>
      </p:pic>
      <p:pic>
        <p:nvPicPr>
          <p:cNvPr id="1026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7B5B2395-BF8D-40DE-EC0A-68F405F5B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84" y="377202"/>
            <a:ext cx="2200981" cy="623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E34BB692-4C37-6964-C9B7-A95108E466ED}"/>
              </a:ext>
            </a:extLst>
          </p:cNvPr>
          <p:cNvSpPr txBox="1"/>
          <p:nvPr/>
        </p:nvSpPr>
        <p:spPr>
          <a:xfrm>
            <a:off x="4449605" y="505856"/>
            <a:ext cx="10909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rgbClr val="663300"/>
                </a:solidFill>
              </a:rPr>
              <a:t>Partenaires :</a:t>
            </a: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id="{0E6CDB50-60D2-4A44-41BA-F1B5B848E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6921" y="569212"/>
            <a:ext cx="1331327" cy="364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8E7901C-F9EF-26E9-5419-CC026C83704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653" y="5171290"/>
            <a:ext cx="2139700" cy="92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492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2" descr="23 New Bio-Gas Buses On the Way! - Nottingham City Transport">
            <a:extLst>
              <a:ext uri="{FF2B5EF4-FFF2-40B4-BE49-F238E27FC236}">
                <a16:creationId xmlns:a16="http://schemas.microsoft.com/office/drawing/2014/main" id="{4E452B70-55F3-1390-85B4-9D5F5C3AC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18" y="1103328"/>
            <a:ext cx="27622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2" descr="23 New Bio-Gas Buses On the Way! - Nottingham City Transport">
            <a:extLst>
              <a:ext uri="{FF2B5EF4-FFF2-40B4-BE49-F238E27FC236}">
                <a16:creationId xmlns:a16="http://schemas.microsoft.com/office/drawing/2014/main" id="{B94D9491-5EB9-35AB-510A-EF18852CF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981" y="1095184"/>
            <a:ext cx="27622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23 New Bio-Gas Buses On the Way! - Nottingham City Transport">
            <a:extLst>
              <a:ext uri="{FF2B5EF4-FFF2-40B4-BE49-F238E27FC236}">
                <a16:creationId xmlns:a16="http://schemas.microsoft.com/office/drawing/2014/main" id="{D2DCA2AE-7F00-89A4-B767-A2FB60685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984" y="1095184"/>
            <a:ext cx="27622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2" descr="23 New Bio-Gas Buses On the Way! - Nottingham City Transport">
            <a:extLst>
              <a:ext uri="{FF2B5EF4-FFF2-40B4-BE49-F238E27FC236}">
                <a16:creationId xmlns:a16="http://schemas.microsoft.com/office/drawing/2014/main" id="{071967F1-D081-3514-97EE-5EE90D769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4231" y="1095184"/>
            <a:ext cx="27622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Les ordures ménagères | SMITOM-LOMBRIC">
            <a:extLst>
              <a:ext uri="{FF2B5EF4-FFF2-40B4-BE49-F238E27FC236}">
                <a16:creationId xmlns:a16="http://schemas.microsoft.com/office/drawing/2014/main" id="{3F71FE59-FD83-157B-A216-8170BFD68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9915" y="3856759"/>
            <a:ext cx="2819259" cy="202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Sac papier biodégradable">
            <a:extLst>
              <a:ext uri="{FF2B5EF4-FFF2-40B4-BE49-F238E27FC236}">
                <a16:creationId xmlns:a16="http://schemas.microsoft.com/office/drawing/2014/main" id="{20C59C55-6E85-987F-2C5F-3B7582792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278" y="4216729"/>
            <a:ext cx="1064694" cy="165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0572FF7-D138-E7DF-77F1-E8666DE2B7D5}"/>
              </a:ext>
            </a:extLst>
          </p:cNvPr>
          <p:cNvSpPr txBox="1"/>
          <p:nvPr/>
        </p:nvSpPr>
        <p:spPr>
          <a:xfrm>
            <a:off x="881844" y="5992993"/>
            <a:ext cx="3519053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Boues d’épuration : 1.1 Mt MS</a:t>
            </a:r>
            <a:endParaRPr lang="fr-CH" b="1" dirty="0">
              <a:solidFill>
                <a:schemeClr val="bg1"/>
              </a:solidFill>
            </a:endParaRPr>
          </a:p>
        </p:txBody>
      </p:sp>
      <p:pic>
        <p:nvPicPr>
          <p:cNvPr id="1044" name="Picture 20" descr="Boues de station d'épuration : les conditions d'épandage pendant l'épidémie  de Covid-19 précisées">
            <a:extLst>
              <a:ext uri="{FF2B5EF4-FFF2-40B4-BE49-F238E27FC236}">
                <a16:creationId xmlns:a16="http://schemas.microsoft.com/office/drawing/2014/main" id="{68360796-ABEC-B181-E7D5-BE98E37558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6" y="4331852"/>
            <a:ext cx="2610002" cy="1372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06FF588-C0F1-9B69-9185-389AA796C707}"/>
              </a:ext>
            </a:extLst>
          </p:cNvPr>
          <p:cNvSpPr txBox="1"/>
          <p:nvPr/>
        </p:nvSpPr>
        <p:spPr>
          <a:xfrm>
            <a:off x="4725517" y="5992993"/>
            <a:ext cx="2992582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Biodéchets (cible) : 2.76 Mt</a:t>
            </a:r>
            <a:endParaRPr lang="fr-CH" b="1" dirty="0">
              <a:solidFill>
                <a:schemeClr val="bg1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47E7CE3-A3E3-5DD2-2C49-C0E217547307}"/>
              </a:ext>
            </a:extLst>
          </p:cNvPr>
          <p:cNvSpPr txBox="1"/>
          <p:nvPr/>
        </p:nvSpPr>
        <p:spPr>
          <a:xfrm>
            <a:off x="8042719" y="5992993"/>
            <a:ext cx="3519053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Fraction Orga. Résiduelle : 7.56 Mt</a:t>
            </a:r>
            <a:endParaRPr lang="fr-CH" b="1" dirty="0">
              <a:solidFill>
                <a:schemeClr val="bg1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8289946-F3A5-2A71-237C-2F8E28CEB6F8}"/>
              </a:ext>
            </a:extLst>
          </p:cNvPr>
          <p:cNvSpPr txBox="1"/>
          <p:nvPr/>
        </p:nvSpPr>
        <p:spPr>
          <a:xfrm>
            <a:off x="1495116" y="3036421"/>
            <a:ext cx="1572269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1’900 GWh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5470F79-543F-B4FB-D043-6A809597F7FE}"/>
              </a:ext>
            </a:extLst>
          </p:cNvPr>
          <p:cNvSpPr txBox="1"/>
          <p:nvPr/>
        </p:nvSpPr>
        <p:spPr>
          <a:xfrm>
            <a:off x="4981145" y="3023970"/>
            <a:ext cx="172219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3’200 GWh</a:t>
            </a:r>
            <a:endParaRPr lang="fr-CH" dirty="0">
              <a:solidFill>
                <a:schemeClr val="bg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A201F91-5AD4-FC69-2F57-045FFF6998B3}"/>
              </a:ext>
            </a:extLst>
          </p:cNvPr>
          <p:cNvSpPr txBox="1"/>
          <p:nvPr/>
        </p:nvSpPr>
        <p:spPr>
          <a:xfrm>
            <a:off x="8709028" y="3054966"/>
            <a:ext cx="172219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9’000 GWh</a:t>
            </a:r>
            <a:endParaRPr lang="fr-CH" dirty="0">
              <a:solidFill>
                <a:schemeClr val="bg1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38F7CC8-1723-AF2D-6E2F-F648AAAF0C03}"/>
              </a:ext>
            </a:extLst>
          </p:cNvPr>
          <p:cNvSpPr txBox="1"/>
          <p:nvPr/>
        </p:nvSpPr>
        <p:spPr>
          <a:xfrm>
            <a:off x="8523450" y="1625878"/>
            <a:ext cx="2200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40’000 Bus bioGNV</a:t>
            </a:r>
            <a:endParaRPr lang="fr-CH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A969248-3DC7-9D20-760E-258ADFB8A3E1}"/>
              </a:ext>
            </a:extLst>
          </p:cNvPr>
          <p:cNvSpPr txBox="1"/>
          <p:nvPr/>
        </p:nvSpPr>
        <p:spPr>
          <a:xfrm>
            <a:off x="4747493" y="1625878"/>
            <a:ext cx="2126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14’000 Bus bioGNV</a:t>
            </a:r>
            <a:endParaRPr lang="fr-CH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FDBBCF3-ED9F-63C0-82E2-3B9E62C0BFCD}"/>
              </a:ext>
            </a:extLst>
          </p:cNvPr>
          <p:cNvSpPr txBox="1"/>
          <p:nvPr/>
        </p:nvSpPr>
        <p:spPr>
          <a:xfrm>
            <a:off x="1341375" y="1625878"/>
            <a:ext cx="2343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8’400 Bus BioGNV</a:t>
            </a:r>
            <a:endParaRPr lang="fr-CH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4319B62-AD91-B390-396E-10077DED02CF}"/>
              </a:ext>
            </a:extLst>
          </p:cNvPr>
          <p:cNvSpPr txBox="1"/>
          <p:nvPr/>
        </p:nvSpPr>
        <p:spPr>
          <a:xfrm>
            <a:off x="2755883" y="264008"/>
            <a:ext cx="5842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90’000 bus et autocars en France en 2021</a:t>
            </a:r>
            <a:endParaRPr lang="fr-CH" b="1" dirty="0"/>
          </a:p>
        </p:txBody>
      </p:sp>
      <p:pic>
        <p:nvPicPr>
          <p:cNvPr id="1026" name="Picture 2" descr="Ch4 images vectorielles, Ch4 vecteurs libres de droits | Depositphotos">
            <a:extLst>
              <a:ext uri="{FF2B5EF4-FFF2-40B4-BE49-F238E27FC236}">
                <a16:creationId xmlns:a16="http://schemas.microsoft.com/office/drawing/2014/main" id="{A4BD580D-442F-8B9D-CEA5-5D3DDBCEB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525" y="3590311"/>
            <a:ext cx="511578" cy="566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h4 images vectorielles, Ch4 vecteurs libres de droits | Depositphotos">
            <a:extLst>
              <a:ext uri="{FF2B5EF4-FFF2-40B4-BE49-F238E27FC236}">
                <a16:creationId xmlns:a16="http://schemas.microsoft.com/office/drawing/2014/main" id="{5F700CEF-F9AE-5629-B529-0807CF73D9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316" y="3645808"/>
            <a:ext cx="511578" cy="566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h4 images vectorielles, Ch4 vecteurs libres de droits | Depositphotos">
            <a:extLst>
              <a:ext uri="{FF2B5EF4-FFF2-40B4-BE49-F238E27FC236}">
                <a16:creationId xmlns:a16="http://schemas.microsoft.com/office/drawing/2014/main" id="{1AB8910A-6EF9-2E05-32D5-3D699FD22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189" y="3599315"/>
            <a:ext cx="511578" cy="566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h4 images vectorielles, Ch4 vecteurs libres de droits | Depositphotos">
            <a:extLst>
              <a:ext uri="{FF2B5EF4-FFF2-40B4-BE49-F238E27FC236}">
                <a16:creationId xmlns:a16="http://schemas.microsoft.com/office/drawing/2014/main" id="{9E12523F-07AB-31B3-823E-76E742197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954" y="3643491"/>
            <a:ext cx="511578" cy="566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h4 images vectorielles, Ch4 vecteurs libres de droits | Depositphotos">
            <a:extLst>
              <a:ext uri="{FF2B5EF4-FFF2-40B4-BE49-F238E27FC236}">
                <a16:creationId xmlns:a16="http://schemas.microsoft.com/office/drawing/2014/main" id="{98515932-C7B2-7BF6-C07B-E5124772B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5216" y="3618518"/>
            <a:ext cx="511578" cy="566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h4 images vectorielles, Ch4 vecteurs libres de droits | Depositphotos">
            <a:extLst>
              <a:ext uri="{FF2B5EF4-FFF2-40B4-BE49-F238E27FC236}">
                <a16:creationId xmlns:a16="http://schemas.microsoft.com/office/drawing/2014/main" id="{94F480B6-B8A6-3C0D-85E0-9F6672C19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1639" y="3523192"/>
            <a:ext cx="511578" cy="566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h4 images vectorielles, Ch4 vecteurs libres de droits | Depositphotos">
            <a:extLst>
              <a:ext uri="{FF2B5EF4-FFF2-40B4-BE49-F238E27FC236}">
                <a16:creationId xmlns:a16="http://schemas.microsoft.com/office/drawing/2014/main" id="{ABBB2762-A3B6-30EF-CB77-8F80C4D83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0115" y="3539653"/>
            <a:ext cx="511578" cy="566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h4 images vectorielles, Ch4 vecteurs libres de droits | Depositphotos">
            <a:extLst>
              <a:ext uri="{FF2B5EF4-FFF2-40B4-BE49-F238E27FC236}">
                <a16:creationId xmlns:a16="http://schemas.microsoft.com/office/drawing/2014/main" id="{E79AF506-24A9-348B-6BF9-12B653310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7492" y="3522855"/>
            <a:ext cx="511578" cy="566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h4 images vectorielles, Ch4 vecteurs libres de droits | Depositphotos">
            <a:extLst>
              <a:ext uri="{FF2B5EF4-FFF2-40B4-BE49-F238E27FC236}">
                <a16:creationId xmlns:a16="http://schemas.microsoft.com/office/drawing/2014/main" id="{96EF12FD-56EB-9C83-C10B-071A83BA9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7794" y="3532767"/>
            <a:ext cx="511578" cy="585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E51E4A79-75BF-A502-8141-E3ABA1ADC348}"/>
              </a:ext>
            </a:extLst>
          </p:cNvPr>
          <p:cNvSpPr txBox="1"/>
          <p:nvPr/>
        </p:nvSpPr>
        <p:spPr>
          <a:xfrm>
            <a:off x="4021515" y="638888"/>
            <a:ext cx="2849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62’400 Bus bio GNV</a:t>
            </a:r>
            <a:endParaRPr lang="fr-CH" b="1" dirty="0">
              <a:solidFill>
                <a:srgbClr val="FF0000"/>
              </a:solidFill>
            </a:endParaRPr>
          </a:p>
        </p:txBody>
      </p:sp>
      <p:sp>
        <p:nvSpPr>
          <p:cNvPr id="26" name="Flèche : droite rayée 25">
            <a:extLst>
              <a:ext uri="{FF2B5EF4-FFF2-40B4-BE49-F238E27FC236}">
                <a16:creationId xmlns:a16="http://schemas.microsoft.com/office/drawing/2014/main" id="{A3644E02-F202-A7E3-7A86-C94B63AC71B5}"/>
              </a:ext>
            </a:extLst>
          </p:cNvPr>
          <p:cNvSpPr/>
          <p:nvPr/>
        </p:nvSpPr>
        <p:spPr>
          <a:xfrm rot="16200000">
            <a:off x="1857762" y="2343047"/>
            <a:ext cx="893469" cy="230425"/>
          </a:xfrm>
          <a:prstGeom prst="strip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7" name="Flèche : droite rayée 26">
            <a:extLst>
              <a:ext uri="{FF2B5EF4-FFF2-40B4-BE49-F238E27FC236}">
                <a16:creationId xmlns:a16="http://schemas.microsoft.com/office/drawing/2014/main" id="{DC5BF569-CDC7-E026-333B-B1B1195BD458}"/>
              </a:ext>
            </a:extLst>
          </p:cNvPr>
          <p:cNvSpPr/>
          <p:nvPr/>
        </p:nvSpPr>
        <p:spPr>
          <a:xfrm rot="16200000">
            <a:off x="5308635" y="2322430"/>
            <a:ext cx="893469" cy="230425"/>
          </a:xfrm>
          <a:prstGeom prst="strip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8" name="Flèche : droite rayée 27">
            <a:extLst>
              <a:ext uri="{FF2B5EF4-FFF2-40B4-BE49-F238E27FC236}">
                <a16:creationId xmlns:a16="http://schemas.microsoft.com/office/drawing/2014/main" id="{C565539F-4F03-6952-019A-677EB70E11CD}"/>
              </a:ext>
            </a:extLst>
          </p:cNvPr>
          <p:cNvSpPr/>
          <p:nvPr/>
        </p:nvSpPr>
        <p:spPr>
          <a:xfrm rot="16200000">
            <a:off x="9022060" y="2331023"/>
            <a:ext cx="893469" cy="230425"/>
          </a:xfrm>
          <a:prstGeom prst="strip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797757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44FA77-FA7F-AB66-DEEC-F058E454CA9A}"/>
              </a:ext>
            </a:extLst>
          </p:cNvPr>
          <p:cNvSpPr txBox="1"/>
          <p:nvPr/>
        </p:nvSpPr>
        <p:spPr>
          <a:xfrm>
            <a:off x="1108130" y="356458"/>
            <a:ext cx="1000415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Mardi 4 Octobre</a:t>
            </a:r>
            <a:endParaRPr lang="fr-CH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CH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10h30-12h</a:t>
            </a:r>
            <a:endParaRPr lang="fr-CH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Assemblée Générale de METHEOR</a:t>
            </a:r>
            <a:endParaRPr lang="fr-CH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------------------------------------------------------------------------------------------------------------------</a:t>
            </a:r>
            <a:endParaRPr lang="fr-CH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CH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14h-14h30</a:t>
            </a:r>
            <a:endParaRPr lang="fr-CH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Ouverture des Etats Généraux </a:t>
            </a:r>
            <a:r>
              <a: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 Joël </a:t>
            </a:r>
            <a:r>
              <a:rPr lang="fr-FR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Niederlaender</a:t>
            </a:r>
            <a:r>
              <a: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délégué titulaire du SYDEME et Vice-Président de la Communauté d’Agglomération Sarreguemines Confluences</a:t>
            </a:r>
            <a:r>
              <a:rPr lang="fr-FR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; Guy Geoffroy, Président de METHEOR</a:t>
            </a:r>
            <a:endParaRPr lang="fr-CH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CH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14h30-15h</a:t>
            </a:r>
            <a:endParaRPr lang="fr-CH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Actualité règlementaire : méthaniser les déchets des collectivités, un défi ?</a:t>
            </a:r>
            <a:endParaRPr lang="fr-CH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Jean Pierre </a:t>
            </a:r>
            <a:r>
              <a:rPr lang="fr-FR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Bugel</a:t>
            </a:r>
            <a:r>
              <a:rPr lang="fr-FR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METHEOR</a:t>
            </a:r>
            <a:endParaRPr lang="fr-CH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6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CH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15h-15h30</a:t>
            </a:r>
            <a:endParaRPr lang="fr-CH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développement du Biométhane Carburant : une opportunité pour les collectivités</a:t>
            </a:r>
            <a:endParaRPr lang="fr-CH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CH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Elodie </a:t>
            </a:r>
            <a:r>
              <a:rPr lang="fr-CH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Dupray</a:t>
            </a:r>
            <a:r>
              <a:rPr lang="fr-CH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Sylvain Illes, GRDF</a:t>
            </a:r>
          </a:p>
          <a:p>
            <a:r>
              <a:rPr lang="fr-CH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CH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CH" sz="1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15h30-16h</a:t>
            </a:r>
            <a:endParaRPr lang="fr-CH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CH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méthanisation et les marchés publics : quelles spécificités ?</a:t>
            </a:r>
          </a:p>
          <a:p>
            <a:r>
              <a:rPr lang="fr-CH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Rémi </a:t>
            </a:r>
            <a:r>
              <a:rPr lang="fr-CH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Caillate</a:t>
            </a:r>
            <a:r>
              <a:rPr lang="fr-CH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AMORCE</a:t>
            </a:r>
          </a:p>
          <a:p>
            <a:r>
              <a:rPr lang="fr-CH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fr-CH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16h-16h15</a:t>
            </a:r>
            <a:endParaRPr lang="fr-CH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CH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OREX : la solution pour extraire et valoriser la matière organique des ordures ménagères</a:t>
            </a:r>
          </a:p>
          <a:p>
            <a:r>
              <a:rPr lang="fr-CH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Lorenzo Nettuno, AENERGIA</a:t>
            </a:r>
          </a:p>
        </p:txBody>
      </p:sp>
    </p:spTree>
    <p:extLst>
      <p:ext uri="{BB962C8B-B14F-4D97-AF65-F5344CB8AC3E}">
        <p14:creationId xmlns:p14="http://schemas.microsoft.com/office/powerpoint/2010/main" val="3150539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FA0B30C-91CE-C3C1-CF2D-3FB7B8344962}"/>
              </a:ext>
            </a:extLst>
          </p:cNvPr>
          <p:cNvSpPr txBox="1"/>
          <p:nvPr/>
        </p:nvSpPr>
        <p:spPr>
          <a:xfrm>
            <a:off x="945397" y="348712"/>
            <a:ext cx="9849172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Pause café</a:t>
            </a:r>
            <a:endParaRPr lang="fr-CH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CH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fr-CH" sz="1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16h45-17h15</a:t>
            </a:r>
            <a:endParaRPr lang="fr-CH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méthanisation des déchets en mélange : synergies et contraintes</a:t>
            </a:r>
            <a:endParaRPr lang="fr-CH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Emmanuel Adler, RISPO</a:t>
            </a:r>
            <a:endParaRPr lang="fr-CH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CH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17h15-17h45</a:t>
            </a:r>
            <a:endParaRPr lang="fr-CH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Maximiser la production d’énergie : le concept de TRIFYL</a:t>
            </a:r>
            <a:endParaRPr lang="fr-CH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CH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Camille </a:t>
            </a:r>
            <a:r>
              <a:rPr lang="fr-CH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Demazure</a:t>
            </a:r>
            <a:r>
              <a:rPr lang="fr-CH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TRIFYL</a:t>
            </a:r>
          </a:p>
          <a:p>
            <a:r>
              <a:rPr lang="fr-CH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fr-CH" sz="1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17h45-18h15</a:t>
            </a:r>
            <a:endParaRPr lang="fr-CH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CH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Quand les collectivités préparent l’avenir : la R&amp;D, un outil pour l’innovation</a:t>
            </a:r>
          </a:p>
          <a:p>
            <a:r>
              <a:rPr lang="fr-CH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Nathalie Amiot, SYCTOM de Paris ; Vincent Aumaitre, TILIA ; Antoine Legrand, SOURCES ; Olivier </a:t>
            </a:r>
            <a:r>
              <a:rPr lang="fr-CH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Bernat</a:t>
            </a:r>
            <a:r>
              <a:rPr lang="fr-CH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JOHN COCKERILL</a:t>
            </a:r>
          </a:p>
          <a:p>
            <a:r>
              <a:rPr lang="fr-CH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-------------------------------------------------------------------------------------------------------------------</a:t>
            </a:r>
            <a:endParaRPr lang="fr-CH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b="1" i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b="1" i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20h</a:t>
            </a:r>
          </a:p>
          <a:p>
            <a:r>
              <a:rPr lang="en-US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Diner convivial </a:t>
            </a:r>
          </a:p>
          <a:p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Hotel Mercure FORBACH</a:t>
            </a:r>
            <a:endParaRPr lang="fr-CH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70 rue Félix Barth</a:t>
            </a:r>
            <a:endParaRPr lang="fr-CH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CH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798290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44FA77-FA7F-AB66-DEEC-F058E454CA9A}"/>
              </a:ext>
            </a:extLst>
          </p:cNvPr>
          <p:cNvSpPr txBox="1"/>
          <p:nvPr/>
        </p:nvSpPr>
        <p:spPr>
          <a:xfrm>
            <a:off x="1108130" y="185980"/>
            <a:ext cx="100041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H" sz="1800" b="1" i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CH" sz="18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Mercredi 5 Octobre</a:t>
            </a:r>
            <a:endParaRPr lang="fr-CH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CH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fr-CH" sz="18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9h-9h30</a:t>
            </a:r>
            <a:endParaRPr lang="fr-CH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CH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Présentation de l’installation de Méthanisation de METHAVALOR</a:t>
            </a:r>
          </a:p>
          <a:p>
            <a:r>
              <a:rPr lang="fr-CH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Jean-Philippe </a:t>
            </a:r>
            <a:r>
              <a:rPr lang="fr-CH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Siebert</a:t>
            </a:r>
            <a:r>
              <a:rPr lang="fr-CH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SYDEME</a:t>
            </a:r>
          </a:p>
          <a:p>
            <a:r>
              <a:rPr lang="fr-CH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fr-CH" sz="18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9h30-12h</a:t>
            </a:r>
            <a:endParaRPr lang="fr-CH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CH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Visite de l’installation par groupes</a:t>
            </a:r>
          </a:p>
          <a:p>
            <a:r>
              <a:rPr lang="fr-CH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fr-CH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12h</a:t>
            </a:r>
            <a:endParaRPr lang="fr-CH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CH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Clôture des Etats Généraux et apéritif</a:t>
            </a:r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86392881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282</Words>
  <Application>Microsoft Office PowerPoint</Application>
  <PresentationFormat>Grand écran</PresentationFormat>
  <Paragraphs>70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Hélène Fruteau</dc:creator>
  <cp:lastModifiedBy>Hélène Fruteau</cp:lastModifiedBy>
  <cp:revision>5</cp:revision>
  <dcterms:created xsi:type="dcterms:W3CDTF">2022-08-18T16:32:49Z</dcterms:created>
  <dcterms:modified xsi:type="dcterms:W3CDTF">2022-10-12T10:12:20Z</dcterms:modified>
</cp:coreProperties>
</file>