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CC"/>
    <a:srgbClr val="0066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6EA53-D340-4BED-8D5E-304FEE99D0B7}" v="4" dt="2022-10-12T10:11:2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ène Fruteau" userId="ccf815af-7776-4c38-b6ef-fbba8e93cbd2" providerId="ADAL" clId="{5BE137E0-1FE7-4407-A8AD-C878923ED1CB}"/>
    <pc:docChg chg="addSld modSld">
      <pc:chgData name="Hélène Fruteau" userId="ccf815af-7776-4c38-b6ef-fbba8e93cbd2" providerId="ADAL" clId="{5BE137E0-1FE7-4407-A8AD-C878923ED1CB}" dt="2022-10-04T06:16:31.672" v="2"/>
      <pc:docMkLst>
        <pc:docMk/>
      </pc:docMkLst>
      <pc:sldChg chg="add">
        <pc:chgData name="Hélène Fruteau" userId="ccf815af-7776-4c38-b6ef-fbba8e93cbd2" providerId="ADAL" clId="{5BE137E0-1FE7-4407-A8AD-C878923ED1CB}" dt="2022-10-04T06:15:53.138" v="0"/>
        <pc:sldMkLst>
          <pc:docMk/>
          <pc:sldMk cId="3150539488" sldId="259"/>
        </pc:sldMkLst>
      </pc:sldChg>
      <pc:sldChg chg="add">
        <pc:chgData name="Hélène Fruteau" userId="ccf815af-7776-4c38-b6ef-fbba8e93cbd2" providerId="ADAL" clId="{5BE137E0-1FE7-4407-A8AD-C878923ED1CB}" dt="2022-10-04T06:16:11.717" v="1"/>
        <pc:sldMkLst>
          <pc:docMk/>
          <pc:sldMk cId="3798290702" sldId="260"/>
        </pc:sldMkLst>
      </pc:sldChg>
      <pc:sldChg chg="add">
        <pc:chgData name="Hélène Fruteau" userId="ccf815af-7776-4c38-b6ef-fbba8e93cbd2" providerId="ADAL" clId="{5BE137E0-1FE7-4407-A8AD-C878923ED1CB}" dt="2022-10-04T06:16:31.672" v="2"/>
        <pc:sldMkLst>
          <pc:docMk/>
          <pc:sldMk cId="3863928818" sldId="262"/>
        </pc:sldMkLst>
      </pc:sldChg>
    </pc:docChg>
  </pc:docChgLst>
  <pc:docChgLst>
    <pc:chgData name="Hélène Fruteau" userId="ccf815af-7776-4c38-b6ef-fbba8e93cbd2" providerId="ADAL" clId="{83C6EA53-D340-4BED-8D5E-304FEE99D0B7}"/>
    <pc:docChg chg="undo custSel addSld modSld">
      <pc:chgData name="Hélène Fruteau" userId="ccf815af-7776-4c38-b6ef-fbba8e93cbd2" providerId="ADAL" clId="{83C6EA53-D340-4BED-8D5E-304FEE99D0B7}" dt="2022-10-12T10:12:18.266" v="1136" actId="1038"/>
      <pc:docMkLst>
        <pc:docMk/>
      </pc:docMkLst>
      <pc:sldChg chg="addSp delSp modSp">
        <pc:chgData name="Hélène Fruteau" userId="ccf815af-7776-4c38-b6ef-fbba8e93cbd2" providerId="ADAL" clId="{83C6EA53-D340-4BED-8D5E-304FEE99D0B7}" dt="2022-10-01T16:24:46.202" v="742" actId="478"/>
        <pc:sldMkLst>
          <pc:docMk/>
          <pc:sldMk cId="3627492710" sldId="257"/>
        </pc:sldMkLst>
        <pc:picChg chg="add del mod">
          <ac:chgData name="Hélène Fruteau" userId="ccf815af-7776-4c38-b6ef-fbba8e93cbd2" providerId="ADAL" clId="{83C6EA53-D340-4BED-8D5E-304FEE99D0B7}" dt="2022-10-01T16:24:46.202" v="742" actId="478"/>
          <ac:picMkLst>
            <pc:docMk/>
            <pc:sldMk cId="3627492710" sldId="257"/>
            <ac:picMk id="3" creationId="{1A73F9C9-87BB-5CA5-E762-1E61F4EB0B5A}"/>
          </ac:picMkLst>
        </pc:picChg>
      </pc:sldChg>
      <pc:sldChg chg="addSp delSp modSp new mod setBg">
        <pc:chgData name="Hélène Fruteau" userId="ccf815af-7776-4c38-b6ef-fbba8e93cbd2" providerId="ADAL" clId="{83C6EA53-D340-4BED-8D5E-304FEE99D0B7}" dt="2022-10-12T10:12:18.266" v="1136" actId="1038"/>
        <pc:sldMkLst>
          <pc:docMk/>
          <pc:sldMk cId="2797757672" sldId="258"/>
        </pc:sldMkLst>
        <pc:spChg chg="add mod">
          <ac:chgData name="Hélène Fruteau" userId="ccf815af-7776-4c38-b6ef-fbba8e93cbd2" providerId="ADAL" clId="{83C6EA53-D340-4BED-8D5E-304FEE99D0B7}" dt="2022-10-12T10:06:59.648" v="1042" actId="207"/>
          <ac:spMkLst>
            <pc:docMk/>
            <pc:sldMk cId="2797757672" sldId="258"/>
            <ac:spMk id="2" creationId="{10572FF7-D138-E7DF-77F1-E8666DE2B7D5}"/>
          </ac:spMkLst>
        </pc:spChg>
        <pc:spChg chg="add mod">
          <ac:chgData name="Hélène Fruteau" userId="ccf815af-7776-4c38-b6ef-fbba8e93cbd2" providerId="ADAL" clId="{83C6EA53-D340-4BED-8D5E-304FEE99D0B7}" dt="2022-10-12T10:07:08.133" v="1044" actId="113"/>
          <ac:spMkLst>
            <pc:docMk/>
            <pc:sldMk cId="2797757672" sldId="258"/>
            <ac:spMk id="3" creationId="{806FF588-C0F1-9B69-9185-389AA796C707}"/>
          </ac:spMkLst>
        </pc:spChg>
        <pc:spChg chg="add mod">
          <ac:chgData name="Hélène Fruteau" userId="ccf815af-7776-4c38-b6ef-fbba8e93cbd2" providerId="ADAL" clId="{83C6EA53-D340-4BED-8D5E-304FEE99D0B7}" dt="2022-10-12T10:07:40.045" v="1048" actId="113"/>
          <ac:spMkLst>
            <pc:docMk/>
            <pc:sldMk cId="2797757672" sldId="258"/>
            <ac:spMk id="4" creationId="{B47E7CE3-A3E3-5DD2-2C49-C0E217547307}"/>
          </ac:spMkLst>
        </pc:spChg>
        <pc:spChg chg="add mod">
          <ac:chgData name="Hélène Fruteau" userId="ccf815af-7776-4c38-b6ef-fbba8e93cbd2" providerId="ADAL" clId="{83C6EA53-D340-4BED-8D5E-304FEE99D0B7}" dt="2022-10-12T10:11:56.834" v="1108" actId="1037"/>
          <ac:spMkLst>
            <pc:docMk/>
            <pc:sldMk cId="2797757672" sldId="258"/>
            <ac:spMk id="5" creationId="{88289946-F3A5-2A71-237C-2F8E28CEB6F8}"/>
          </ac:spMkLst>
        </pc:spChg>
        <pc:spChg chg="add mod">
          <ac:chgData name="Hélène Fruteau" userId="ccf815af-7776-4c38-b6ef-fbba8e93cbd2" providerId="ADAL" clId="{83C6EA53-D340-4BED-8D5E-304FEE99D0B7}" dt="2022-10-12T10:11:46.489" v="1097" actId="1036"/>
          <ac:spMkLst>
            <pc:docMk/>
            <pc:sldMk cId="2797757672" sldId="258"/>
            <ac:spMk id="6" creationId="{45470F79-543F-B4FB-D043-6A809597F7FE}"/>
          </ac:spMkLst>
        </pc:spChg>
        <pc:spChg chg="add mod">
          <ac:chgData name="Hélène Fruteau" userId="ccf815af-7776-4c38-b6ef-fbba8e93cbd2" providerId="ADAL" clId="{83C6EA53-D340-4BED-8D5E-304FEE99D0B7}" dt="2022-10-12T10:11:51.731" v="1105" actId="1038"/>
          <ac:spMkLst>
            <pc:docMk/>
            <pc:sldMk cId="2797757672" sldId="258"/>
            <ac:spMk id="7" creationId="{AA201F91-5AD4-FC69-2F57-045FFF6998B3}"/>
          </ac:spMkLst>
        </pc:spChg>
        <pc:spChg chg="add mod">
          <ac:chgData name="Hélène Fruteau" userId="ccf815af-7776-4c38-b6ef-fbba8e93cbd2" providerId="ADAL" clId="{83C6EA53-D340-4BED-8D5E-304FEE99D0B7}" dt="2022-10-01T16:16:11.150" v="679" actId="113"/>
          <ac:spMkLst>
            <pc:docMk/>
            <pc:sldMk cId="2797757672" sldId="258"/>
            <ac:spMk id="8" creationId="{A38F7CC8-1723-AF2D-6E2F-F648AAAF0C03}"/>
          </ac:spMkLst>
        </pc:spChg>
        <pc:spChg chg="add mod">
          <ac:chgData name="Hélène Fruteau" userId="ccf815af-7776-4c38-b6ef-fbba8e93cbd2" providerId="ADAL" clId="{83C6EA53-D340-4BED-8D5E-304FEE99D0B7}" dt="2022-10-01T16:16:37.381" v="682" actId="113"/>
          <ac:spMkLst>
            <pc:docMk/>
            <pc:sldMk cId="2797757672" sldId="258"/>
            <ac:spMk id="9" creationId="{2A969248-3DC7-9D20-760E-258ADFB8A3E1}"/>
          </ac:spMkLst>
        </pc:spChg>
        <pc:spChg chg="add mod">
          <ac:chgData name="Hélène Fruteau" userId="ccf815af-7776-4c38-b6ef-fbba8e93cbd2" providerId="ADAL" clId="{83C6EA53-D340-4BED-8D5E-304FEE99D0B7}" dt="2022-10-12T10:12:18.266" v="1136" actId="1038"/>
          <ac:spMkLst>
            <pc:docMk/>
            <pc:sldMk cId="2797757672" sldId="258"/>
            <ac:spMk id="10" creationId="{1FDBBCF3-ED9F-63C0-82E2-3B9E62C0BFCD}"/>
          </ac:spMkLst>
        </pc:spChg>
        <pc:spChg chg="add mod">
          <ac:chgData name="Hélène Fruteau" userId="ccf815af-7776-4c38-b6ef-fbba8e93cbd2" providerId="ADAL" clId="{83C6EA53-D340-4BED-8D5E-304FEE99D0B7}" dt="2022-10-12T10:08:54.370" v="1057" actId="1076"/>
          <ac:spMkLst>
            <pc:docMk/>
            <pc:sldMk cId="2797757672" sldId="258"/>
            <ac:spMk id="14" creationId="{C4319B62-AD91-B390-396E-10077DED02CF}"/>
          </ac:spMkLst>
        </pc:spChg>
        <pc:spChg chg="add del mod">
          <ac:chgData name="Hélène Fruteau" userId="ccf815af-7776-4c38-b6ef-fbba8e93cbd2" providerId="ADAL" clId="{83C6EA53-D340-4BED-8D5E-304FEE99D0B7}" dt="2022-10-12T10:08:42.219" v="1056"/>
          <ac:spMkLst>
            <pc:docMk/>
            <pc:sldMk cId="2797757672" sldId="258"/>
            <ac:spMk id="15" creationId="{14E66771-3BAA-BE73-1BEA-22B98D85DDC7}"/>
          </ac:spMkLst>
        </pc:spChg>
        <pc:spChg chg="add del">
          <ac:chgData name="Hélène Fruteau" userId="ccf815af-7776-4c38-b6ef-fbba8e93cbd2" providerId="ADAL" clId="{83C6EA53-D340-4BED-8D5E-304FEE99D0B7}" dt="2022-10-01T16:21:41.342" v="730" actId="478"/>
          <ac:spMkLst>
            <pc:docMk/>
            <pc:sldMk cId="2797757672" sldId="258"/>
            <ac:spMk id="15" creationId="{2AEEA089-F29D-DF1E-F301-0DEED3394BAA}"/>
          </ac:spMkLst>
        </pc:spChg>
        <pc:spChg chg="add del">
          <ac:chgData name="Hélène Fruteau" userId="ccf815af-7776-4c38-b6ef-fbba8e93cbd2" providerId="ADAL" clId="{83C6EA53-D340-4BED-8D5E-304FEE99D0B7}" dt="2022-10-01T16:22:43.991" v="732" actId="478"/>
          <ac:spMkLst>
            <pc:docMk/>
            <pc:sldMk cId="2797757672" sldId="258"/>
            <ac:spMk id="16" creationId="{03FF19F4-E976-C384-5569-A91D6EF2DC3C}"/>
          </ac:spMkLst>
        </pc:spChg>
        <pc:spChg chg="add mod">
          <ac:chgData name="Hélène Fruteau" userId="ccf815af-7776-4c38-b6ef-fbba8e93cbd2" providerId="ADAL" clId="{83C6EA53-D340-4BED-8D5E-304FEE99D0B7}" dt="2022-10-12T10:09:01.312" v="1058" actId="1076"/>
          <ac:spMkLst>
            <pc:docMk/>
            <pc:sldMk cId="2797757672" sldId="258"/>
            <ac:spMk id="16" creationId="{E51E4A79-75BF-A502-8141-E3ABA1ADC348}"/>
          </ac:spMkLst>
        </pc:spChg>
        <pc:spChg chg="add del mod">
          <ac:chgData name="Hélène Fruteau" userId="ccf815af-7776-4c38-b6ef-fbba8e93cbd2" providerId="ADAL" clId="{83C6EA53-D340-4BED-8D5E-304FEE99D0B7}" dt="2022-10-12T10:08:42.219" v="1054" actId="478"/>
          <ac:spMkLst>
            <pc:docMk/>
            <pc:sldMk cId="2797757672" sldId="258"/>
            <ac:spMk id="22" creationId="{A111CFAA-CFE9-EAFD-80F4-13276EDAF08D}"/>
          </ac:spMkLst>
        </pc:spChg>
        <pc:spChg chg="add mod">
          <ac:chgData name="Hélène Fruteau" userId="ccf815af-7776-4c38-b6ef-fbba8e93cbd2" providerId="ADAL" clId="{83C6EA53-D340-4BED-8D5E-304FEE99D0B7}" dt="2022-10-12T10:10:55.285" v="1068" actId="1076"/>
          <ac:spMkLst>
            <pc:docMk/>
            <pc:sldMk cId="2797757672" sldId="258"/>
            <ac:spMk id="26" creationId="{A3644E02-F202-A7E3-7A86-C94B63AC71B5}"/>
          </ac:spMkLst>
        </pc:spChg>
        <pc:spChg chg="add mod">
          <ac:chgData name="Hélène Fruteau" userId="ccf815af-7776-4c38-b6ef-fbba8e93cbd2" providerId="ADAL" clId="{83C6EA53-D340-4BED-8D5E-304FEE99D0B7}" dt="2022-10-12T10:12:04.662" v="1128" actId="1038"/>
          <ac:spMkLst>
            <pc:docMk/>
            <pc:sldMk cId="2797757672" sldId="258"/>
            <ac:spMk id="27" creationId="{DC5BF569-CDC7-E026-333B-B1B1195BD458}"/>
          </ac:spMkLst>
        </pc:spChg>
        <pc:spChg chg="add mod">
          <ac:chgData name="Hélène Fruteau" userId="ccf815af-7776-4c38-b6ef-fbba8e93cbd2" providerId="ADAL" clId="{83C6EA53-D340-4BED-8D5E-304FEE99D0B7}" dt="2022-10-12T10:11:29.265" v="1072" actId="1076"/>
          <ac:spMkLst>
            <pc:docMk/>
            <pc:sldMk cId="2797757672" sldId="258"/>
            <ac:spMk id="28" creationId="{C565539F-4F03-6952-019A-677EB70E11CD}"/>
          </ac:spMkLst>
        </pc:spChg>
        <pc:picChg chg="add mod">
          <ac:chgData name="Hélène Fruteau" userId="ccf815af-7776-4c38-b6ef-fbba8e93cbd2" providerId="ADAL" clId="{83C6EA53-D340-4BED-8D5E-304FEE99D0B7}" dt="2022-10-01T16:16:29.880" v="681" actId="167"/>
          <ac:picMkLst>
            <pc:docMk/>
            <pc:sldMk cId="2797757672" sldId="258"/>
            <ac:picMk id="11" creationId="{B94D9491-5EB9-35AB-510A-EF18852CF739}"/>
          </ac:picMkLst>
        </pc:picChg>
        <pc:picChg chg="add mod">
          <ac:chgData name="Hélène Fruteau" userId="ccf815af-7776-4c38-b6ef-fbba8e93cbd2" providerId="ADAL" clId="{83C6EA53-D340-4BED-8D5E-304FEE99D0B7}" dt="2022-10-01T16:22:53.855" v="733" actId="167"/>
          <ac:picMkLst>
            <pc:docMk/>
            <pc:sldMk cId="2797757672" sldId="258"/>
            <ac:picMk id="12" creationId="{4E452B70-55F3-1390-85B4-9D5F5C3AC06F}"/>
          </ac:picMkLst>
        </pc:picChg>
        <pc:picChg chg="add mod">
          <ac:chgData name="Hélène Fruteau" userId="ccf815af-7776-4c38-b6ef-fbba8e93cbd2" providerId="ADAL" clId="{83C6EA53-D340-4BED-8D5E-304FEE99D0B7}" dt="2022-10-01T16:15:56.525" v="678" actId="167"/>
          <ac:picMkLst>
            <pc:docMk/>
            <pc:sldMk cId="2797757672" sldId="258"/>
            <ac:picMk id="13" creationId="{071967F1-D081-3514-97EE-5EE90D76913A}"/>
          </ac:picMkLst>
        </pc:picChg>
        <pc:picChg chg="add mod">
          <ac:chgData name="Hélène Fruteau" userId="ccf815af-7776-4c38-b6ef-fbba8e93cbd2" providerId="ADAL" clId="{83C6EA53-D340-4BED-8D5E-304FEE99D0B7}" dt="2022-10-01T16:24:59.147" v="743" actId="1076"/>
          <ac:picMkLst>
            <pc:docMk/>
            <pc:sldMk cId="2797757672" sldId="258"/>
            <ac:picMk id="17" creationId="{5F700CEF-F9AE-5629-B529-0807CF73D956}"/>
          </ac:picMkLst>
        </pc:picChg>
        <pc:picChg chg="add mod">
          <ac:chgData name="Hélène Fruteau" userId="ccf815af-7776-4c38-b6ef-fbba8e93cbd2" providerId="ADAL" clId="{83C6EA53-D340-4BED-8D5E-304FEE99D0B7}" dt="2022-10-01T16:25:13.741" v="745" actId="1076"/>
          <ac:picMkLst>
            <pc:docMk/>
            <pc:sldMk cId="2797757672" sldId="258"/>
            <ac:picMk id="18" creationId="{1AB8910A-6EF9-2E05-32D5-3D699FD22709}"/>
          </ac:picMkLst>
        </pc:picChg>
        <pc:picChg chg="add mod">
          <ac:chgData name="Hélène Fruteau" userId="ccf815af-7776-4c38-b6ef-fbba8e93cbd2" providerId="ADAL" clId="{83C6EA53-D340-4BED-8D5E-304FEE99D0B7}" dt="2022-10-01T16:25:30.327" v="750" actId="1076"/>
          <ac:picMkLst>
            <pc:docMk/>
            <pc:sldMk cId="2797757672" sldId="258"/>
            <ac:picMk id="19" creationId="{9E12523F-07AB-31B3-823E-76E74219752D}"/>
          </ac:picMkLst>
        </pc:picChg>
        <pc:picChg chg="add mod">
          <ac:chgData name="Hélène Fruteau" userId="ccf815af-7776-4c38-b6ef-fbba8e93cbd2" providerId="ADAL" clId="{83C6EA53-D340-4BED-8D5E-304FEE99D0B7}" dt="2022-10-01T16:26:51.307" v="828" actId="1035"/>
          <ac:picMkLst>
            <pc:docMk/>
            <pc:sldMk cId="2797757672" sldId="258"/>
            <ac:picMk id="20" creationId="{98515932-C7B2-7BF6-C07B-E5124772BAAD}"/>
          </ac:picMkLst>
        </pc:picChg>
        <pc:picChg chg="add mod">
          <ac:chgData name="Hélène Fruteau" userId="ccf815af-7776-4c38-b6ef-fbba8e93cbd2" providerId="ADAL" clId="{83C6EA53-D340-4BED-8D5E-304FEE99D0B7}" dt="2022-10-01T16:32:39.791" v="948" actId="1038"/>
          <ac:picMkLst>
            <pc:docMk/>
            <pc:sldMk cId="2797757672" sldId="258"/>
            <ac:picMk id="21" creationId="{94F480B6-B8A6-3C0D-85E0-9F6672C19FD8}"/>
          </ac:picMkLst>
        </pc:picChg>
        <pc:picChg chg="add del mod">
          <ac:chgData name="Hélène Fruteau" userId="ccf815af-7776-4c38-b6ef-fbba8e93cbd2" providerId="ADAL" clId="{83C6EA53-D340-4BED-8D5E-304FEE99D0B7}" dt="2022-10-01T16:32:34.916" v="933" actId="478"/>
          <ac:picMkLst>
            <pc:docMk/>
            <pc:sldMk cId="2797757672" sldId="258"/>
            <ac:picMk id="22" creationId="{545D05D9-363A-2757-D75B-22801B5382D0}"/>
          </ac:picMkLst>
        </pc:picChg>
        <pc:picChg chg="add mod">
          <ac:chgData name="Hélène Fruteau" userId="ccf815af-7776-4c38-b6ef-fbba8e93cbd2" providerId="ADAL" clId="{83C6EA53-D340-4BED-8D5E-304FEE99D0B7}" dt="2022-10-01T16:27:29.923" v="858" actId="1038"/>
          <ac:picMkLst>
            <pc:docMk/>
            <pc:sldMk cId="2797757672" sldId="258"/>
            <ac:picMk id="23" creationId="{ABBB2762-A3B6-30EF-CB77-8F80C4D8383B}"/>
          </ac:picMkLst>
        </pc:picChg>
        <pc:picChg chg="add mod">
          <ac:chgData name="Hélène Fruteau" userId="ccf815af-7776-4c38-b6ef-fbba8e93cbd2" providerId="ADAL" clId="{83C6EA53-D340-4BED-8D5E-304FEE99D0B7}" dt="2022-10-01T16:27:24.897" v="846" actId="1038"/>
          <ac:picMkLst>
            <pc:docMk/>
            <pc:sldMk cId="2797757672" sldId="258"/>
            <ac:picMk id="24" creationId="{E79AF506-24A9-348B-6BF9-12B653310602}"/>
          </ac:picMkLst>
        </pc:picChg>
        <pc:picChg chg="add mod">
          <ac:chgData name="Hélène Fruteau" userId="ccf815af-7776-4c38-b6ef-fbba8e93cbd2" providerId="ADAL" clId="{83C6EA53-D340-4BED-8D5E-304FEE99D0B7}" dt="2022-10-01T16:27:50.394" v="928" actId="1035"/>
          <ac:picMkLst>
            <pc:docMk/>
            <pc:sldMk cId="2797757672" sldId="258"/>
            <ac:picMk id="25" creationId="{96EF12FD-56EB-9C83-C10B-071A83BA9CCB}"/>
          </ac:picMkLst>
        </pc:picChg>
        <pc:picChg chg="add mod">
          <ac:chgData name="Hélène Fruteau" userId="ccf815af-7776-4c38-b6ef-fbba8e93cbd2" providerId="ADAL" clId="{83C6EA53-D340-4BED-8D5E-304FEE99D0B7}" dt="2022-10-01T16:25:20.355" v="747" actId="1076"/>
          <ac:picMkLst>
            <pc:docMk/>
            <pc:sldMk cId="2797757672" sldId="258"/>
            <ac:picMk id="1026" creationId="{A4BD580D-442F-8B9D-CEA5-5D3DDBCEBC86}"/>
          </ac:picMkLst>
        </pc:picChg>
        <pc:picChg chg="add del mod ord">
          <ac:chgData name="Hélène Fruteau" userId="ccf815af-7776-4c38-b6ef-fbba8e93cbd2" providerId="ADAL" clId="{83C6EA53-D340-4BED-8D5E-304FEE99D0B7}" dt="2022-10-01T15:37:13.150" v="36" actId="478"/>
          <ac:picMkLst>
            <pc:docMk/>
            <pc:sldMk cId="2797757672" sldId="258"/>
            <ac:picMk id="1026" creationId="{F0BAB88D-4251-2E07-4DA5-8B78D20A1DA7}"/>
          </ac:picMkLst>
        </pc:picChg>
        <pc:picChg chg="add del mod ord">
          <ac:chgData name="Hélène Fruteau" userId="ccf815af-7776-4c38-b6ef-fbba8e93cbd2" providerId="ADAL" clId="{83C6EA53-D340-4BED-8D5E-304FEE99D0B7}" dt="2022-10-01T15:37:15.513" v="37" actId="478"/>
          <ac:picMkLst>
            <pc:docMk/>
            <pc:sldMk cId="2797757672" sldId="258"/>
            <ac:picMk id="1028" creationId="{F4C6AB74-75AB-0A5F-145F-00C43A1ADB50}"/>
          </ac:picMkLst>
        </pc:picChg>
        <pc:picChg chg="add del mod ord">
          <ac:chgData name="Hélène Fruteau" userId="ccf815af-7776-4c38-b6ef-fbba8e93cbd2" providerId="ADAL" clId="{83C6EA53-D340-4BED-8D5E-304FEE99D0B7}" dt="2022-10-01T15:37:11.589" v="35" actId="478"/>
          <ac:picMkLst>
            <pc:docMk/>
            <pc:sldMk cId="2797757672" sldId="258"/>
            <ac:picMk id="1030" creationId="{D911CA6C-43F2-885E-7612-EA0B3F24D3FD}"/>
          </ac:picMkLst>
        </pc:picChg>
        <pc:picChg chg="add del mod">
          <ac:chgData name="Hélène Fruteau" userId="ccf815af-7776-4c38-b6ef-fbba8e93cbd2" providerId="ADAL" clId="{83C6EA53-D340-4BED-8D5E-304FEE99D0B7}" dt="2022-10-01T15:51:07.591" v="65" actId="478"/>
          <ac:picMkLst>
            <pc:docMk/>
            <pc:sldMk cId="2797757672" sldId="258"/>
            <ac:picMk id="1032" creationId="{F73D77D1-6ECA-6E80-9699-6CED24B3FC9C}"/>
          </ac:picMkLst>
        </pc:picChg>
        <pc:picChg chg="add del mod">
          <ac:chgData name="Hélène Fruteau" userId="ccf815af-7776-4c38-b6ef-fbba8e93cbd2" providerId="ADAL" clId="{83C6EA53-D340-4BED-8D5E-304FEE99D0B7}" dt="2022-10-01T15:44:33.678" v="57" actId="478"/>
          <ac:picMkLst>
            <pc:docMk/>
            <pc:sldMk cId="2797757672" sldId="258"/>
            <ac:picMk id="1034" creationId="{AE95DB65-BD5D-99CE-E8A5-C8831D44B188}"/>
          </ac:picMkLst>
        </pc:picChg>
        <pc:picChg chg="add mod">
          <ac:chgData name="Hélène Fruteau" userId="ccf815af-7776-4c38-b6ef-fbba8e93cbd2" providerId="ADAL" clId="{83C6EA53-D340-4BED-8D5E-304FEE99D0B7}" dt="2022-10-01T16:26:41.269" v="825" actId="1036"/>
          <ac:picMkLst>
            <pc:docMk/>
            <pc:sldMk cId="2797757672" sldId="258"/>
            <ac:picMk id="1036" creationId="{3F71FE59-FD83-157B-A216-8170BFD68EC5}"/>
          </ac:picMkLst>
        </pc:picChg>
        <pc:picChg chg="add del mod">
          <ac:chgData name="Hélène Fruteau" userId="ccf815af-7776-4c38-b6ef-fbba8e93cbd2" providerId="ADAL" clId="{83C6EA53-D340-4BED-8D5E-304FEE99D0B7}" dt="2022-10-01T15:44:43.935" v="59" actId="478"/>
          <ac:picMkLst>
            <pc:docMk/>
            <pc:sldMk cId="2797757672" sldId="258"/>
            <ac:picMk id="1038" creationId="{63B52CBD-AB1E-033F-A326-409FC6463377}"/>
          </ac:picMkLst>
        </pc:picChg>
        <pc:picChg chg="add mod">
          <ac:chgData name="Hélène Fruteau" userId="ccf815af-7776-4c38-b6ef-fbba8e93cbd2" providerId="ADAL" clId="{83C6EA53-D340-4BED-8D5E-304FEE99D0B7}" dt="2022-10-01T16:25:37.196" v="769" actId="1037"/>
          <ac:picMkLst>
            <pc:docMk/>
            <pc:sldMk cId="2797757672" sldId="258"/>
            <ac:picMk id="1040" creationId="{20C59C55-6E85-987F-2C5F-3B758279293D}"/>
          </ac:picMkLst>
        </pc:picChg>
        <pc:picChg chg="add del mod">
          <ac:chgData name="Hélène Fruteau" userId="ccf815af-7776-4c38-b6ef-fbba8e93cbd2" providerId="ADAL" clId="{83C6EA53-D340-4BED-8D5E-304FEE99D0B7}" dt="2022-10-01T15:52:27.622" v="129" actId="478"/>
          <ac:picMkLst>
            <pc:docMk/>
            <pc:sldMk cId="2797757672" sldId="258"/>
            <ac:picMk id="1042" creationId="{78767351-9AE0-CE83-77A9-8EDC64B98837}"/>
          </ac:picMkLst>
        </pc:picChg>
        <pc:picChg chg="add mod">
          <ac:chgData name="Hélène Fruteau" userId="ccf815af-7776-4c38-b6ef-fbba8e93cbd2" providerId="ADAL" clId="{83C6EA53-D340-4BED-8D5E-304FEE99D0B7}" dt="2022-10-01T15:58:30.005" v="354" actId="1036"/>
          <ac:picMkLst>
            <pc:docMk/>
            <pc:sldMk cId="2797757672" sldId="258"/>
            <ac:picMk id="1044" creationId="{68360796-ABEC-B181-E7D5-BE98E37558A3}"/>
          </ac:picMkLst>
        </pc:picChg>
        <pc:picChg chg="add mod">
          <ac:chgData name="Hélène Fruteau" userId="ccf815af-7776-4c38-b6ef-fbba8e93cbd2" providerId="ADAL" clId="{83C6EA53-D340-4BED-8D5E-304FEE99D0B7}" dt="2022-10-01T16:16:20.516" v="680" actId="167"/>
          <ac:picMkLst>
            <pc:docMk/>
            <pc:sldMk cId="2797757672" sldId="258"/>
            <ac:picMk id="1046" creationId="{D2DCA2AE-7F00-89A4-B767-A2FB60685177}"/>
          </ac:picMkLst>
        </pc:picChg>
        <pc:cxnChg chg="add del">
          <ac:chgData name="Hélène Fruteau" userId="ccf815af-7776-4c38-b6ef-fbba8e93cbd2" providerId="ADAL" clId="{83C6EA53-D340-4BED-8D5E-304FEE99D0B7}" dt="2022-10-01T15:35:41.150" v="15" actId="26606"/>
          <ac:cxnSpMkLst>
            <pc:docMk/>
            <pc:sldMk cId="2797757672" sldId="258"/>
            <ac:cxnSpMk id="1035" creationId="{DCD67800-37AC-4E14-89B0-F79DCB3FB86D}"/>
          </ac:cxnSpMkLst>
        </pc:cxnChg>
        <pc:cxnChg chg="add del">
          <ac:chgData name="Hélène Fruteau" userId="ccf815af-7776-4c38-b6ef-fbba8e93cbd2" providerId="ADAL" clId="{83C6EA53-D340-4BED-8D5E-304FEE99D0B7}" dt="2022-10-01T15:35:41.150" v="15" actId="26606"/>
          <ac:cxnSpMkLst>
            <pc:docMk/>
            <pc:sldMk cId="2797757672" sldId="258"/>
            <ac:cxnSpMk id="1037" creationId="{20F1788F-A5AE-4188-8274-F7F2E3833EC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EC801-D8C8-1AE8-C824-C0067ED2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8183AA-1997-D2FA-56C7-F21D7FA87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FA7E5F-7F56-908F-FCA3-D4C84D57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FFB37-CCA7-A627-828E-956ABB23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D4A6C-1A72-BADA-015F-4B97E2E4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485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342D4-A1DB-9746-E26F-D920D0C8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F398E7-2BB5-25CB-D020-696E703F0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F72062-BA05-773F-81C0-B00E6AB6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629BD-9726-2862-5DE0-4A27DBD8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B340EA-73FC-FB9F-2396-B167CE3C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09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3B1029-DE27-3889-2530-04793B47D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A51FB4-90E2-059E-40A7-9AB3A724F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18BFC8-8564-E867-D358-4EBA5B55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4BADC3-9A89-44A9-CC10-32675616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3A17A9-36F6-1FD6-20B0-07EB4F2B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123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EE58F-D0F1-7EDB-FD60-33F8B5DC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EAC6D-9EA5-865C-8E71-4F4E576A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84AE71-A6DD-807D-43E7-30B97DF2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EFBF1-A9B2-6012-5747-56141734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450E0-D0E6-97BD-A1AA-C5C3A304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338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41549-2745-39BB-BF61-780CB8D9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3B6C6B-4FF8-6663-599E-33CED197B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DB9DB-1772-2214-900F-BECB827F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1D8A7E-0772-FAB8-4CB7-734F179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BED70-88A3-6330-A0DC-BA8CE424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242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187A0-7135-838D-2C43-19E908E8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9AA7B7-931F-8B2A-1563-791609FEE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6280A2-3DC9-70F6-5A90-6E3F96E3B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B895EB-1A53-78C3-A4DB-D52BCDA1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3595C5-0E92-ABB7-75C2-A6E0BA72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867455-854A-41A5-6BE0-BD7D924E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00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5E322-2FB3-3033-8075-B1E3E8CB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4E9710-16B7-AA98-212E-AAD5914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58D455-B74D-E5D2-B33E-771E18822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E15E4B-38B2-E6AA-8059-BE729930D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4E8C12-AAD6-804A-3BB6-702D16E1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A6EBB8-93D3-7F5B-E376-8EE4E461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649E61-08EA-8986-2532-F34BBBF2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EBFC6B-B299-F0E9-82D4-1FB55335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190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778C1-2876-E2B1-C818-D3133A1D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24587B-1611-C85D-61CC-BFD8980B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B0E56C-5FBD-5FBE-9A40-D69988F5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CB5E71-CB6B-3423-3BC3-3031459C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749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CAA3BB-5496-6DD7-DE86-44D9F93E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5D09F4-5877-628B-B07E-6E09AD35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BA724F-5CE1-F26D-FA8C-25BFE152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36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AAAE9-1657-D674-87CC-BE373916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DE82E-DBCE-9F7E-F5F4-CE9B6D18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2D872D-51EB-3BF1-A4C9-28014B314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69B3B7-D89F-06A8-20BF-24CFF85C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F3B07D-725F-5B68-571F-F2838CA9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9C8629-4361-E30C-3359-7D9B7E27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67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FAAC9-718E-A525-5337-E06DAFB7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E2BA41-D80A-56F6-8AF2-F724463B3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43C261-9F6F-22B9-F153-06B149F2F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C6F3A5-04CA-F40F-03D1-ED6DA415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9E465-8399-BC8C-F690-275BA856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61E594-FFDD-94A0-D0AF-812F15DE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346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7FE3F2-A94B-1B1B-5D52-74EBC7B1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0DDA8F-AD76-D675-4277-4CE49228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08F51-1CD1-6C5F-A559-F075DDE04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7950E-6125-41CE-B7DC-E6C1A41180E9}" type="datetimeFigureOut">
              <a:rPr lang="fr-CH" smtClean="0"/>
              <a:t>12.10.2022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4CF6EC-34A8-02DD-3E62-71102A4D6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84EE40-375A-3C1E-AF42-4A1EB51B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D561-E44C-45E9-8E03-D1DBCC58E6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61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D75056-571F-720C-463D-65D99A72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08" y="1034796"/>
            <a:ext cx="8897586" cy="4346326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DF3425D-A850-0B1D-8E52-824776D16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47" y="5527101"/>
            <a:ext cx="1790826" cy="426766"/>
          </a:xfrm>
          <a:prstGeom prst="rect">
            <a:avLst/>
          </a:prstGeom>
        </p:spPr>
      </p:pic>
      <p:pic>
        <p:nvPicPr>
          <p:cNvPr id="7" name="Image 6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1B491A57-3D0F-F224-4B18-2C8652BC0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3" y="5535862"/>
            <a:ext cx="1338029" cy="426766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4AEE82F-31B7-6DE9-C205-00F31E2BD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1326" y="5513693"/>
            <a:ext cx="1492956" cy="4334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5891F2-9A31-171B-2502-F622B227E61A}"/>
              </a:ext>
            </a:extLst>
          </p:cNvPr>
          <p:cNvSpPr txBox="1"/>
          <p:nvPr/>
        </p:nvSpPr>
        <p:spPr>
          <a:xfrm>
            <a:off x="4594463" y="5527096"/>
            <a:ext cx="109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663300"/>
                </a:solidFill>
              </a:rPr>
              <a:t>Partenaires</a:t>
            </a:r>
          </a:p>
          <a:p>
            <a:pPr algn="ctr"/>
            <a:r>
              <a:rPr lang="fr-FR" sz="1200" b="1" dirty="0">
                <a:solidFill>
                  <a:srgbClr val="663300"/>
                </a:solidFill>
              </a:rPr>
              <a:t> presse:</a:t>
            </a:r>
            <a:endParaRPr lang="fr-CH" sz="1200" b="1" dirty="0">
              <a:solidFill>
                <a:srgbClr val="663300"/>
              </a:solidFill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556FA28-75CD-A1C3-0C3B-68C64DC34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9386" y="433952"/>
            <a:ext cx="1244757" cy="4783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638684-A1EC-A8B9-8E57-81DC26699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1" y="216026"/>
            <a:ext cx="3084896" cy="747124"/>
          </a:xfrm>
          <a:prstGeom prst="rect">
            <a:avLst/>
          </a:prstGeom>
        </p:spPr>
      </p:pic>
      <p:pic>
        <p:nvPicPr>
          <p:cNvPr id="1026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5B2395-BF8D-40DE-EC0A-68F405F5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84" y="377202"/>
            <a:ext cx="2200981" cy="62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4BB692-4C37-6964-C9B7-A95108E466ED}"/>
              </a:ext>
            </a:extLst>
          </p:cNvPr>
          <p:cNvSpPr txBox="1"/>
          <p:nvPr/>
        </p:nvSpPr>
        <p:spPr>
          <a:xfrm>
            <a:off x="4449605" y="505856"/>
            <a:ext cx="109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663300"/>
                </a:solidFill>
              </a:rPr>
              <a:t>Partenaires :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E6CDB50-60D2-4A44-41BA-F1B5B848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21" y="569212"/>
            <a:ext cx="1331327" cy="3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E7901C-F9EF-26E9-5419-CC026C8370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53" y="5171290"/>
            <a:ext cx="2139700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 descr="23 New Bio-Gas Buses On the Way! - Nottingham City Transport">
            <a:extLst>
              <a:ext uri="{FF2B5EF4-FFF2-40B4-BE49-F238E27FC236}">
                <a16:creationId xmlns:a16="http://schemas.microsoft.com/office/drawing/2014/main" id="{4E452B70-55F3-1390-85B4-9D5F5C3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8" y="110332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23 New Bio-Gas Buses On the Way! - Nottingham City Transport">
            <a:extLst>
              <a:ext uri="{FF2B5EF4-FFF2-40B4-BE49-F238E27FC236}">
                <a16:creationId xmlns:a16="http://schemas.microsoft.com/office/drawing/2014/main" id="{B94D9491-5EB9-35AB-510A-EF18852C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81" y="109518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23 New Bio-Gas Buses On the Way! - Nottingham City Transport">
            <a:extLst>
              <a:ext uri="{FF2B5EF4-FFF2-40B4-BE49-F238E27FC236}">
                <a16:creationId xmlns:a16="http://schemas.microsoft.com/office/drawing/2014/main" id="{D2DCA2AE-7F00-89A4-B767-A2FB6068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84" y="109518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23 New Bio-Gas Buses On the Way! - Nottingham City Transport">
            <a:extLst>
              <a:ext uri="{FF2B5EF4-FFF2-40B4-BE49-F238E27FC236}">
                <a16:creationId xmlns:a16="http://schemas.microsoft.com/office/drawing/2014/main" id="{071967F1-D081-3514-97EE-5EE90D76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31" y="109518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s ordures ménagères | SMITOM-LOMBRIC">
            <a:extLst>
              <a:ext uri="{FF2B5EF4-FFF2-40B4-BE49-F238E27FC236}">
                <a16:creationId xmlns:a16="http://schemas.microsoft.com/office/drawing/2014/main" id="{3F71FE59-FD83-157B-A216-8170BFD6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15" y="3856759"/>
            <a:ext cx="2819259" cy="20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c papier biodégradable">
            <a:extLst>
              <a:ext uri="{FF2B5EF4-FFF2-40B4-BE49-F238E27FC236}">
                <a16:creationId xmlns:a16="http://schemas.microsoft.com/office/drawing/2014/main" id="{20C59C55-6E85-987F-2C5F-3B758279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8" y="4216729"/>
            <a:ext cx="1064694" cy="1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572FF7-D138-E7DF-77F1-E8666DE2B7D5}"/>
              </a:ext>
            </a:extLst>
          </p:cNvPr>
          <p:cNvSpPr txBox="1"/>
          <p:nvPr/>
        </p:nvSpPr>
        <p:spPr>
          <a:xfrm>
            <a:off x="881844" y="5992993"/>
            <a:ext cx="35190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Boues d’épuration : 1.1 Mt MS</a:t>
            </a:r>
            <a:endParaRPr lang="fr-CH" b="1" dirty="0">
              <a:solidFill>
                <a:schemeClr val="bg1"/>
              </a:solidFill>
            </a:endParaRPr>
          </a:p>
        </p:txBody>
      </p:sp>
      <p:pic>
        <p:nvPicPr>
          <p:cNvPr id="1044" name="Picture 20" descr="Boues de station d'épuration : les conditions d'épandage pendant l'épidémie  de Covid-19 précisées">
            <a:extLst>
              <a:ext uri="{FF2B5EF4-FFF2-40B4-BE49-F238E27FC236}">
                <a16:creationId xmlns:a16="http://schemas.microsoft.com/office/drawing/2014/main" id="{68360796-ABEC-B181-E7D5-BE98E375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6" y="4331852"/>
            <a:ext cx="2610002" cy="13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6FF588-C0F1-9B69-9185-389AA796C707}"/>
              </a:ext>
            </a:extLst>
          </p:cNvPr>
          <p:cNvSpPr txBox="1"/>
          <p:nvPr/>
        </p:nvSpPr>
        <p:spPr>
          <a:xfrm>
            <a:off x="4725517" y="5992993"/>
            <a:ext cx="299258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Biodéchets (cible) : 2.76 Mt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7E7CE3-A3E3-5DD2-2C49-C0E217547307}"/>
              </a:ext>
            </a:extLst>
          </p:cNvPr>
          <p:cNvSpPr txBox="1"/>
          <p:nvPr/>
        </p:nvSpPr>
        <p:spPr>
          <a:xfrm>
            <a:off x="8042719" y="5992993"/>
            <a:ext cx="351905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Fraction Orga. Résiduelle : 7.56 Mt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289946-F3A5-2A71-237C-2F8E28CEB6F8}"/>
              </a:ext>
            </a:extLst>
          </p:cNvPr>
          <p:cNvSpPr txBox="1"/>
          <p:nvPr/>
        </p:nvSpPr>
        <p:spPr>
          <a:xfrm>
            <a:off x="1495116" y="3036421"/>
            <a:ext cx="157226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1’900 GWh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470F79-543F-B4FB-D043-6A809597F7FE}"/>
              </a:ext>
            </a:extLst>
          </p:cNvPr>
          <p:cNvSpPr txBox="1"/>
          <p:nvPr/>
        </p:nvSpPr>
        <p:spPr>
          <a:xfrm>
            <a:off x="4981145" y="3023970"/>
            <a:ext cx="172219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3’200 GWh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201F91-5AD4-FC69-2F57-045FFF6998B3}"/>
              </a:ext>
            </a:extLst>
          </p:cNvPr>
          <p:cNvSpPr txBox="1"/>
          <p:nvPr/>
        </p:nvSpPr>
        <p:spPr>
          <a:xfrm>
            <a:off x="8709028" y="3054966"/>
            <a:ext cx="172219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9’000 GWh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8F7CC8-1723-AF2D-6E2F-F648AAAF0C03}"/>
              </a:ext>
            </a:extLst>
          </p:cNvPr>
          <p:cNvSpPr txBox="1"/>
          <p:nvPr/>
        </p:nvSpPr>
        <p:spPr>
          <a:xfrm>
            <a:off x="8523450" y="1625878"/>
            <a:ext cx="220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40’000 Bus bioGNV</a:t>
            </a:r>
            <a:endParaRPr lang="fr-CH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969248-3DC7-9D20-760E-258ADFB8A3E1}"/>
              </a:ext>
            </a:extLst>
          </p:cNvPr>
          <p:cNvSpPr txBox="1"/>
          <p:nvPr/>
        </p:nvSpPr>
        <p:spPr>
          <a:xfrm>
            <a:off x="4747493" y="1625878"/>
            <a:ext cx="212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14’000 Bus bioGNV</a:t>
            </a:r>
            <a:endParaRPr lang="fr-CH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DBBCF3-ED9F-63C0-82E2-3B9E62C0BFCD}"/>
              </a:ext>
            </a:extLst>
          </p:cNvPr>
          <p:cNvSpPr txBox="1"/>
          <p:nvPr/>
        </p:nvSpPr>
        <p:spPr>
          <a:xfrm>
            <a:off x="1341375" y="1625878"/>
            <a:ext cx="234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8’400 Bus BioGNV</a:t>
            </a:r>
            <a:endParaRPr lang="fr-CH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319B62-AD91-B390-396E-10077DED02CF}"/>
              </a:ext>
            </a:extLst>
          </p:cNvPr>
          <p:cNvSpPr txBox="1"/>
          <p:nvPr/>
        </p:nvSpPr>
        <p:spPr>
          <a:xfrm>
            <a:off x="2755883" y="264008"/>
            <a:ext cx="584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90’000 bus et autocars en France en 2021</a:t>
            </a:r>
            <a:endParaRPr lang="fr-CH" b="1" dirty="0"/>
          </a:p>
        </p:txBody>
      </p:sp>
      <p:pic>
        <p:nvPicPr>
          <p:cNvPr id="1026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A4BD580D-442F-8B9D-CEA5-5D3DDBCE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25" y="3590311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5F700CEF-F9AE-5629-B529-0807CF73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16" y="3645808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1AB8910A-6EF9-2E05-32D5-3D699FD2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9" y="3599315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9E12523F-07AB-31B3-823E-76E74219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54" y="3643491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98515932-C7B2-7BF6-C07B-E5124772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16" y="3618518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94F480B6-B8A6-3C0D-85E0-9F6672C1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39" y="3523192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ABBB2762-A3B6-30EF-CB77-8F80C4D8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15" y="3539653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E79AF506-24A9-348B-6BF9-12B65331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492" y="3522855"/>
            <a:ext cx="511578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4 images vectorielles, Ch4 vecteurs libres de droits | Depositphotos">
            <a:extLst>
              <a:ext uri="{FF2B5EF4-FFF2-40B4-BE49-F238E27FC236}">
                <a16:creationId xmlns:a16="http://schemas.microsoft.com/office/drawing/2014/main" id="{96EF12FD-56EB-9C83-C10B-071A83BA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94" y="3532767"/>
            <a:ext cx="511578" cy="5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51E4A79-75BF-A502-8141-E3ABA1ADC348}"/>
              </a:ext>
            </a:extLst>
          </p:cNvPr>
          <p:cNvSpPr txBox="1"/>
          <p:nvPr/>
        </p:nvSpPr>
        <p:spPr>
          <a:xfrm>
            <a:off x="4021515" y="638888"/>
            <a:ext cx="284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62’400 Bus bio GNV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6" name="Flèche : droite rayée 25">
            <a:extLst>
              <a:ext uri="{FF2B5EF4-FFF2-40B4-BE49-F238E27FC236}">
                <a16:creationId xmlns:a16="http://schemas.microsoft.com/office/drawing/2014/main" id="{A3644E02-F202-A7E3-7A86-C94B63AC71B5}"/>
              </a:ext>
            </a:extLst>
          </p:cNvPr>
          <p:cNvSpPr/>
          <p:nvPr/>
        </p:nvSpPr>
        <p:spPr>
          <a:xfrm rot="16200000">
            <a:off x="1857762" y="2343047"/>
            <a:ext cx="893469" cy="23042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 : droite rayée 26">
            <a:extLst>
              <a:ext uri="{FF2B5EF4-FFF2-40B4-BE49-F238E27FC236}">
                <a16:creationId xmlns:a16="http://schemas.microsoft.com/office/drawing/2014/main" id="{DC5BF569-CDC7-E026-333B-B1B1195BD458}"/>
              </a:ext>
            </a:extLst>
          </p:cNvPr>
          <p:cNvSpPr/>
          <p:nvPr/>
        </p:nvSpPr>
        <p:spPr>
          <a:xfrm rot="16200000">
            <a:off x="5308635" y="2322430"/>
            <a:ext cx="893469" cy="23042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 : droite rayée 27">
            <a:extLst>
              <a:ext uri="{FF2B5EF4-FFF2-40B4-BE49-F238E27FC236}">
                <a16:creationId xmlns:a16="http://schemas.microsoft.com/office/drawing/2014/main" id="{C565539F-4F03-6952-019A-677EB70E11CD}"/>
              </a:ext>
            </a:extLst>
          </p:cNvPr>
          <p:cNvSpPr/>
          <p:nvPr/>
        </p:nvSpPr>
        <p:spPr>
          <a:xfrm rot="16200000">
            <a:off x="9022060" y="2331023"/>
            <a:ext cx="893469" cy="23042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775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44FA77-FA7F-AB66-DEEC-F058E454CA9A}"/>
              </a:ext>
            </a:extLst>
          </p:cNvPr>
          <p:cNvSpPr txBox="1"/>
          <p:nvPr/>
        </p:nvSpPr>
        <p:spPr>
          <a:xfrm>
            <a:off x="1108130" y="356458"/>
            <a:ext cx="100041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Mardi 4 Octobre</a:t>
            </a:r>
            <a:endParaRPr lang="fr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10h30-12h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Assemblée Générale de METHEOR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14h-14h30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Ouverture des Etats Généraux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 Joël </a:t>
            </a:r>
            <a:r>
              <a:rPr lang="fr-F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Niederlaender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délégué titulaire du SYDEME et Vice-Président de la Communauté d’Agglomération Sarreguemines Confluences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 Guy Geoffroy, Président de METHEOR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14h30-15h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Actualité règlementaire : méthaniser les déchets des collectivités, un défi ?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 Pierre </a:t>
            </a:r>
            <a:r>
              <a:rPr lang="fr-FR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Bugel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METHEOR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15h-15h30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développement du Biométhane Carburant : une opportunité pour les collectivités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Elodie </a:t>
            </a:r>
            <a:r>
              <a:rPr lang="fr-CH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Dupray</a:t>
            </a:r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Sylvain Illes, GRDF</a:t>
            </a:r>
          </a:p>
          <a:p>
            <a:r>
              <a:rPr lang="fr-CH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15h30-16h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méthanisation et les marchés publics : quelles spécificités ?</a:t>
            </a: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Rémi </a:t>
            </a:r>
            <a:r>
              <a:rPr lang="fr-CH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Caillate</a:t>
            </a:r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AMORCE</a:t>
            </a: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H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16h-16h15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OREX : la solution pour extraire et valoriser la matière organique des ordures ménagères</a:t>
            </a: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Lorenzo Nettuno, AENERGIA</a:t>
            </a:r>
          </a:p>
        </p:txBody>
      </p:sp>
    </p:spTree>
    <p:extLst>
      <p:ext uri="{BB962C8B-B14F-4D97-AF65-F5344CB8AC3E}">
        <p14:creationId xmlns:p14="http://schemas.microsoft.com/office/powerpoint/2010/main" val="315053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FA0B30C-91CE-C3C1-CF2D-3FB7B8344962}"/>
              </a:ext>
            </a:extLst>
          </p:cNvPr>
          <p:cNvSpPr txBox="1"/>
          <p:nvPr/>
        </p:nvSpPr>
        <p:spPr>
          <a:xfrm>
            <a:off x="945397" y="348712"/>
            <a:ext cx="98491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Pause café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H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16h45-17h15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méthanisation des déchets en mélange : synergies et contraintes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Emmanuel Adler, RISPO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17h15-17h45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Maximiser la production d’énergie : le concept de TRIFYL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Camille </a:t>
            </a:r>
            <a:r>
              <a:rPr lang="fr-CH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Demazure</a:t>
            </a:r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TRIFYL</a:t>
            </a: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H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17h45-18h15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 les collectivités préparent l’avenir : la R&amp;D, un outil pour l’innovation</a:t>
            </a: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Nathalie Amiot, SYCTOM de Paris ; Vincent Aumaitre, TILIA ; Antoine Legrand, SOURCES ; Olivier </a:t>
            </a:r>
            <a:r>
              <a:rPr lang="fr-CH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Bernat</a:t>
            </a:r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JOHN COCKERILL</a:t>
            </a:r>
          </a:p>
          <a:p>
            <a:r>
              <a:rPr lang="fr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20h</a:t>
            </a:r>
          </a:p>
          <a:p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Diner convivial </a:t>
            </a:r>
          </a:p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Mercure FORBACH</a:t>
            </a:r>
            <a:endParaRPr lang="fr-CH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rue Félix Barth</a:t>
            </a:r>
            <a:endParaRPr lang="fr-CH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829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44FA77-FA7F-AB66-DEEC-F058E454CA9A}"/>
              </a:ext>
            </a:extLst>
          </p:cNvPr>
          <p:cNvSpPr txBox="1"/>
          <p:nvPr/>
        </p:nvSpPr>
        <p:spPr>
          <a:xfrm>
            <a:off x="1108130" y="185980"/>
            <a:ext cx="10004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Mercredi 5 Octobre</a:t>
            </a:r>
            <a:endParaRPr lang="fr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H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9h-9h30</a:t>
            </a:r>
            <a:endParaRPr lang="fr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de l’installation de Méthanisation de METHAVALOR</a:t>
            </a: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Jean-Philippe </a:t>
            </a:r>
            <a:r>
              <a:rPr lang="fr-CH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Siebert</a:t>
            </a:r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SYDEME</a:t>
            </a: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H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9h30-12h</a:t>
            </a:r>
            <a:endParaRPr lang="fr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Visite de l’installation par groupes</a:t>
            </a: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H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12h</a:t>
            </a:r>
            <a:endParaRPr lang="fr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Clôture des Etats Généraux et apéritif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63928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282</Words>
  <Application>Microsoft Office PowerPoint</Application>
  <PresentationFormat>Grand écran</PresentationFormat>
  <Paragraphs>70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Fruteau</dc:creator>
  <cp:lastModifiedBy>Hélène Fruteau</cp:lastModifiedBy>
  <cp:revision>5</cp:revision>
  <dcterms:created xsi:type="dcterms:W3CDTF">2022-08-18T16:32:49Z</dcterms:created>
  <dcterms:modified xsi:type="dcterms:W3CDTF">2022-10-12T10:12:20Z</dcterms:modified>
</cp:coreProperties>
</file>